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3"/>
  </p:sldMasterIdLst>
  <p:notesMasterIdLst>
    <p:notesMasterId r:id="rId53"/>
  </p:notesMasterIdLst>
  <p:sldIdLst>
    <p:sldId id="256" r:id="rId34"/>
    <p:sldId id="257" r:id="rId35"/>
    <p:sldId id="263" r:id="rId36"/>
    <p:sldId id="264" r:id="rId37"/>
    <p:sldId id="265" r:id="rId38"/>
    <p:sldId id="266" r:id="rId39"/>
    <p:sldId id="280" r:id="rId40"/>
    <p:sldId id="267" r:id="rId41"/>
    <p:sldId id="268" r:id="rId42"/>
    <p:sldId id="269" r:id="rId43"/>
    <p:sldId id="272" r:id="rId44"/>
    <p:sldId id="273" r:id="rId45"/>
    <p:sldId id="275" r:id="rId46"/>
    <p:sldId id="276" r:id="rId47"/>
    <p:sldId id="277" r:id="rId48"/>
    <p:sldId id="278" r:id="rId49"/>
    <p:sldId id="281" r:id="rId50"/>
    <p:sldId id="279" r:id="rId51"/>
    <p:sldId id="262" r:id="rId5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C6919-F8E2-41D4-94CA-9024FAD76D19}" v="319" dt="2024-05-31T23:32:5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235" autoAdjust="0"/>
  </p:normalViewPr>
  <p:slideViewPr>
    <p:cSldViewPr snapToGrid="0">
      <p:cViewPr varScale="1">
        <p:scale>
          <a:sx n="49" d="100"/>
          <a:sy n="49" d="100"/>
        </p:scale>
        <p:origin x="10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6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1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slide" Target="slides/slide8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ícius Gonçalves de Souza" userId="17d3024e270075aa" providerId="LiveId" clId="{88EC6919-F8E2-41D4-94CA-9024FAD76D19}"/>
    <pc:docChg chg="undo custSel addSld delSld modSld">
      <pc:chgData name="Vinícius Gonçalves de Souza" userId="17d3024e270075aa" providerId="LiveId" clId="{88EC6919-F8E2-41D4-94CA-9024FAD76D19}" dt="2024-05-31T23:32:54.016" v="1377" actId="1076"/>
      <pc:docMkLst>
        <pc:docMk/>
      </pc:docMkLst>
      <pc:sldChg chg="modSp">
        <pc:chgData name="Vinícius Gonçalves de Souza" userId="17d3024e270075aa" providerId="LiveId" clId="{88EC6919-F8E2-41D4-94CA-9024FAD76D19}" dt="2024-05-27T13:13:30.363" v="1" actId="14100"/>
        <pc:sldMkLst>
          <pc:docMk/>
          <pc:sldMk cId="443634839" sldId="256"/>
        </pc:sldMkLst>
        <pc:picChg chg="mod">
          <ac:chgData name="Vinícius Gonçalves de Souza" userId="17d3024e270075aa" providerId="LiveId" clId="{88EC6919-F8E2-41D4-94CA-9024FAD76D19}" dt="2024-05-27T13:13:30.363" v="1" actId="14100"/>
          <ac:picMkLst>
            <pc:docMk/>
            <pc:sldMk cId="443634839" sldId="256"/>
            <ac:picMk id="10" creationId="{310DB9CB-BAB4-356A-AFC2-FFEDC0CDF6B8}"/>
          </ac:picMkLst>
        </pc:picChg>
      </pc:sldChg>
      <pc:sldChg chg="del">
        <pc:chgData name="Vinícius Gonçalves de Souza" userId="17d3024e270075aa" providerId="LiveId" clId="{88EC6919-F8E2-41D4-94CA-9024FAD76D19}" dt="2024-05-27T19:17:09.488" v="11" actId="47"/>
        <pc:sldMkLst>
          <pc:docMk/>
          <pc:sldMk cId="1372824998" sldId="259"/>
        </pc:sldMkLst>
      </pc:sldChg>
      <pc:sldChg chg="modSp mod modNotesTx">
        <pc:chgData name="Vinícius Gonçalves de Souza" userId="17d3024e270075aa" providerId="LiveId" clId="{88EC6919-F8E2-41D4-94CA-9024FAD76D19}" dt="2024-05-30T21:03:39.856" v="517" actId="166"/>
        <pc:sldMkLst>
          <pc:docMk/>
          <pc:sldMk cId="2729277903" sldId="263"/>
        </pc:sldMkLst>
        <pc:spChg chg="mod ord">
          <ac:chgData name="Vinícius Gonçalves de Souza" userId="17d3024e270075aa" providerId="LiveId" clId="{88EC6919-F8E2-41D4-94CA-9024FAD76D19}" dt="2024-05-27T19:19:23.383" v="40" actId="1076"/>
          <ac:spMkLst>
            <pc:docMk/>
            <pc:sldMk cId="2729277903" sldId="263"/>
            <ac:spMk id="8" creationId="{305E9F6B-5578-0504-AFFA-ADA95907F633}"/>
          </ac:spMkLst>
        </pc:spChg>
        <pc:spChg chg="mod ord">
          <ac:chgData name="Vinícius Gonçalves de Souza" userId="17d3024e270075aa" providerId="LiveId" clId="{88EC6919-F8E2-41D4-94CA-9024FAD76D19}" dt="2024-05-30T21:03:39.856" v="517" actId="166"/>
          <ac:spMkLst>
            <pc:docMk/>
            <pc:sldMk cId="2729277903" sldId="263"/>
            <ac:spMk id="15" creationId="{0F64AA83-7290-4B86-A09D-C379D60F7A4C}"/>
          </ac:spMkLst>
        </pc:spChg>
      </pc:sldChg>
      <pc:sldChg chg="addSp delSp modSp mod delAnim modAnim modNotesTx">
        <pc:chgData name="Vinícius Gonçalves de Souza" userId="17d3024e270075aa" providerId="LiveId" clId="{88EC6919-F8E2-41D4-94CA-9024FAD76D19}" dt="2024-05-30T21:08:00.046" v="805" actId="478"/>
        <pc:sldMkLst>
          <pc:docMk/>
          <pc:sldMk cId="3883252042" sldId="266"/>
        </pc:sldMkLst>
        <pc:spChg chg="add mod">
          <ac:chgData name="Vinícius Gonçalves de Souza" userId="17d3024e270075aa" providerId="LiveId" clId="{88EC6919-F8E2-41D4-94CA-9024FAD76D19}" dt="2024-05-27T19:23:09.106" v="105" actId="20577"/>
          <ac:spMkLst>
            <pc:docMk/>
            <pc:sldMk cId="3883252042" sldId="266"/>
            <ac:spMk id="5" creationId="{4B1B7F16-A2A8-4B3A-E739-47C9F4D84163}"/>
          </ac:spMkLst>
        </pc:spChg>
        <pc:spChg chg="add mod">
          <ac:chgData name="Vinícius Gonçalves de Souza" userId="17d3024e270075aa" providerId="LiveId" clId="{88EC6919-F8E2-41D4-94CA-9024FAD76D19}" dt="2024-05-30T21:04:30.247" v="537" actId="1076"/>
          <ac:spMkLst>
            <pc:docMk/>
            <pc:sldMk cId="3883252042" sldId="266"/>
            <ac:spMk id="6" creationId="{B9D1C255-7511-E9A3-7724-A9ABA46E962A}"/>
          </ac:spMkLst>
        </pc:spChg>
        <pc:spChg chg="add mod">
          <ac:chgData name="Vinícius Gonçalves de Souza" userId="17d3024e270075aa" providerId="LiveId" clId="{88EC6919-F8E2-41D4-94CA-9024FAD76D19}" dt="2024-05-30T21:04:40.159" v="549" actId="20577"/>
          <ac:spMkLst>
            <pc:docMk/>
            <pc:sldMk cId="3883252042" sldId="266"/>
            <ac:spMk id="7" creationId="{71FDDC59-23EA-7155-D401-3806D5555FF0}"/>
          </ac:spMkLst>
        </pc:spChg>
        <pc:spChg chg="del">
          <ac:chgData name="Vinícius Gonçalves de Souza" userId="17d3024e270075aa" providerId="LiveId" clId="{88EC6919-F8E2-41D4-94CA-9024FAD76D19}" dt="2024-05-27T19:52:22.054" v="217" actId="478"/>
          <ac:spMkLst>
            <pc:docMk/>
            <pc:sldMk cId="3883252042" sldId="266"/>
            <ac:spMk id="8" creationId="{305E9F6B-5578-0504-AFFA-ADA95907F633}"/>
          </ac:spMkLst>
        </pc:spChg>
        <pc:spChg chg="add mod">
          <ac:chgData name="Vinícius Gonçalves de Souza" userId="17d3024e270075aa" providerId="LiveId" clId="{88EC6919-F8E2-41D4-94CA-9024FAD76D19}" dt="2024-05-30T21:05:35.470" v="580" actId="1076"/>
          <ac:spMkLst>
            <pc:docMk/>
            <pc:sldMk cId="3883252042" sldId="266"/>
            <ac:spMk id="9" creationId="{48ADAECE-0656-E010-B330-6019DDE5CA5C}"/>
          </ac:spMkLst>
        </pc:spChg>
        <pc:spChg chg="add del mod">
          <ac:chgData name="Vinícius Gonçalves de Souza" userId="17d3024e270075aa" providerId="LiveId" clId="{88EC6919-F8E2-41D4-94CA-9024FAD76D19}" dt="2024-05-30T21:08:00.046" v="805" actId="478"/>
          <ac:spMkLst>
            <pc:docMk/>
            <pc:sldMk cId="3883252042" sldId="266"/>
            <ac:spMk id="10" creationId="{817E703E-573E-520F-AD04-9A7BB7245148}"/>
          </ac:spMkLst>
        </pc:spChg>
        <pc:picChg chg="mod modCrop">
          <ac:chgData name="Vinícius Gonçalves de Souza" userId="17d3024e270075aa" providerId="LiveId" clId="{88EC6919-F8E2-41D4-94CA-9024FAD76D19}" dt="2024-05-27T19:23:55.402" v="109" actId="732"/>
          <ac:picMkLst>
            <pc:docMk/>
            <pc:sldMk cId="3883252042" sldId="266"/>
            <ac:picMk id="3" creationId="{C9A1A7E6-A98B-3BE6-DC1F-65D4F2CECD18}"/>
          </ac:picMkLst>
        </pc:picChg>
        <pc:picChg chg="add mod">
          <ac:chgData name="Vinícius Gonçalves de Souza" userId="17d3024e270075aa" providerId="LiveId" clId="{88EC6919-F8E2-41D4-94CA-9024FAD76D19}" dt="2024-05-27T19:24:04.461" v="111" actId="1076"/>
          <ac:picMkLst>
            <pc:docMk/>
            <pc:sldMk cId="3883252042" sldId="266"/>
            <ac:picMk id="1026" creationId="{F76594A5-A138-E209-AC2B-4626A1F40B11}"/>
          </ac:picMkLst>
        </pc:picChg>
      </pc:sldChg>
      <pc:sldChg chg="addSp delSp modSp add del mod">
        <pc:chgData name="Vinícius Gonçalves de Souza" userId="17d3024e270075aa" providerId="LiveId" clId="{88EC6919-F8E2-41D4-94CA-9024FAD76D19}" dt="2024-05-30T21:14:08.550" v="1020" actId="20577"/>
        <pc:sldMkLst>
          <pc:docMk/>
          <pc:sldMk cId="1095815496" sldId="269"/>
        </pc:sldMkLst>
        <pc:spChg chg="add mod">
          <ac:chgData name="Vinícius Gonçalves de Souza" userId="17d3024e270075aa" providerId="LiveId" clId="{88EC6919-F8E2-41D4-94CA-9024FAD76D19}" dt="2024-05-30T21:14:08.550" v="1020" actId="20577"/>
          <ac:spMkLst>
            <pc:docMk/>
            <pc:sldMk cId="1095815496" sldId="269"/>
            <ac:spMk id="10" creationId="{0515F538-5A3A-9D7B-211F-03A29D3B3E4C}"/>
          </ac:spMkLst>
        </pc:spChg>
        <pc:picChg chg="del">
          <ac:chgData name="Vinícius Gonçalves de Souza" userId="17d3024e270075aa" providerId="LiveId" clId="{88EC6919-F8E2-41D4-94CA-9024FAD76D19}" dt="2024-05-30T21:10:52.349" v="849" actId="478"/>
          <ac:picMkLst>
            <pc:docMk/>
            <pc:sldMk cId="1095815496" sldId="269"/>
            <ac:picMk id="5" creationId="{7F42D39A-9268-537E-CA5B-F509421FDFEB}"/>
          </ac:picMkLst>
        </pc:picChg>
        <pc:picChg chg="add del mod">
          <ac:chgData name="Vinícius Gonçalves de Souza" userId="17d3024e270075aa" providerId="LiveId" clId="{88EC6919-F8E2-41D4-94CA-9024FAD76D19}" dt="2024-05-30T21:10:09.848" v="848" actId="478"/>
          <ac:picMkLst>
            <pc:docMk/>
            <pc:sldMk cId="1095815496" sldId="269"/>
            <ac:picMk id="6" creationId="{F7956E32-1AB1-429F-A424-5A7892F6D252}"/>
          </ac:picMkLst>
        </pc:picChg>
        <pc:picChg chg="add mod modCrop">
          <ac:chgData name="Vinícius Gonçalves de Souza" userId="17d3024e270075aa" providerId="LiveId" clId="{88EC6919-F8E2-41D4-94CA-9024FAD76D19}" dt="2024-05-30T21:12:01.413" v="858" actId="732"/>
          <ac:picMkLst>
            <pc:docMk/>
            <pc:sldMk cId="1095815496" sldId="269"/>
            <ac:picMk id="9" creationId="{62283BBD-0578-545F-F804-94336FA5DCE3}"/>
          </ac:picMkLst>
        </pc:picChg>
      </pc:sldChg>
      <pc:sldChg chg="modSp del mod modNotesTx">
        <pc:chgData name="Vinícius Gonçalves de Souza" userId="17d3024e270075aa" providerId="LiveId" clId="{88EC6919-F8E2-41D4-94CA-9024FAD76D19}" dt="2024-05-30T21:14:22.239" v="1021" actId="47"/>
        <pc:sldMkLst>
          <pc:docMk/>
          <pc:sldMk cId="940967512" sldId="271"/>
        </pc:sldMkLst>
        <pc:spChg chg="mod">
          <ac:chgData name="Vinícius Gonçalves de Souza" userId="17d3024e270075aa" providerId="LiveId" clId="{88EC6919-F8E2-41D4-94CA-9024FAD76D19}" dt="2024-05-27T20:08:16.499" v="224" actId="20577"/>
          <ac:spMkLst>
            <pc:docMk/>
            <pc:sldMk cId="940967512" sldId="271"/>
            <ac:spMk id="8" creationId="{98B37BD8-5163-A4BC-F1D8-81E56DE3F0BE}"/>
          </ac:spMkLst>
        </pc:spChg>
      </pc:sldChg>
      <pc:sldChg chg="addSp delSp modSp mod delAnim modAnim">
        <pc:chgData name="Vinícius Gonçalves de Souza" userId="17d3024e270075aa" providerId="LiveId" clId="{88EC6919-F8E2-41D4-94CA-9024FAD76D19}" dt="2024-05-30T21:18:25.777" v="1096" actId="14100"/>
        <pc:sldMkLst>
          <pc:docMk/>
          <pc:sldMk cId="1576013210" sldId="273"/>
        </pc:sldMkLst>
        <pc:spChg chg="add mod">
          <ac:chgData name="Vinícius Gonçalves de Souza" userId="17d3024e270075aa" providerId="LiveId" clId="{88EC6919-F8E2-41D4-94CA-9024FAD76D19}" dt="2024-05-30T21:18:10.727" v="1093" actId="1038"/>
          <ac:spMkLst>
            <pc:docMk/>
            <pc:sldMk cId="1576013210" sldId="273"/>
            <ac:spMk id="3" creationId="{D8BE8113-4373-A7AE-5D4D-0F939796760F}"/>
          </ac:spMkLst>
        </pc:spChg>
        <pc:spChg chg="del">
          <ac:chgData name="Vinícius Gonçalves de Souza" userId="17d3024e270075aa" providerId="LiveId" clId="{88EC6919-F8E2-41D4-94CA-9024FAD76D19}" dt="2024-05-30T21:14:39.606" v="1022" actId="478"/>
          <ac:spMkLst>
            <pc:docMk/>
            <pc:sldMk cId="1576013210" sldId="273"/>
            <ac:spMk id="5" creationId="{61C827DA-830B-A554-5474-BD058BEA2AE8}"/>
          </ac:spMkLst>
        </pc:spChg>
        <pc:spChg chg="del">
          <ac:chgData name="Vinícius Gonçalves de Souza" userId="17d3024e270075aa" providerId="LiveId" clId="{88EC6919-F8E2-41D4-94CA-9024FAD76D19}" dt="2024-05-30T21:14:42.400" v="1023" actId="478"/>
          <ac:spMkLst>
            <pc:docMk/>
            <pc:sldMk cId="1576013210" sldId="273"/>
            <ac:spMk id="7" creationId="{BA71F7A1-755D-BF49-54F1-6F4C90DC28FB}"/>
          </ac:spMkLst>
        </pc:spChg>
        <pc:spChg chg="add del mod">
          <ac:chgData name="Vinícius Gonçalves de Souza" userId="17d3024e270075aa" providerId="LiveId" clId="{88EC6919-F8E2-41D4-94CA-9024FAD76D19}" dt="2024-05-30T21:16:51.971" v="1050" actId="478"/>
          <ac:spMkLst>
            <pc:docMk/>
            <pc:sldMk cId="1576013210" sldId="273"/>
            <ac:spMk id="9" creationId="{1BAD8CD0-3857-71BD-6EE6-449FF8F0ABFC}"/>
          </ac:spMkLst>
        </pc:spChg>
        <pc:spChg chg="add del mod">
          <ac:chgData name="Vinícius Gonçalves de Souza" userId="17d3024e270075aa" providerId="LiveId" clId="{88EC6919-F8E2-41D4-94CA-9024FAD76D19}" dt="2024-05-30T21:16:55.568" v="1051" actId="478"/>
          <ac:spMkLst>
            <pc:docMk/>
            <pc:sldMk cId="1576013210" sldId="273"/>
            <ac:spMk id="11" creationId="{F6348034-A361-DCB8-614D-A2F07460EF8F}"/>
          </ac:spMkLst>
        </pc:spChg>
        <pc:spChg chg="del">
          <ac:chgData name="Vinícius Gonçalves de Souza" userId="17d3024e270075aa" providerId="LiveId" clId="{88EC6919-F8E2-41D4-94CA-9024FAD76D19}" dt="2024-05-30T21:14:47.558" v="1024" actId="478"/>
          <ac:spMkLst>
            <pc:docMk/>
            <pc:sldMk cId="1576013210" sldId="273"/>
            <ac:spMk id="20" creationId="{1785B9FB-66B4-C161-3963-2219278CE635}"/>
          </ac:spMkLst>
        </pc:spChg>
        <pc:spChg chg="add mod">
          <ac:chgData name="Vinícius Gonçalves de Souza" userId="17d3024e270075aa" providerId="LiveId" clId="{88EC6919-F8E2-41D4-94CA-9024FAD76D19}" dt="2024-05-30T21:18:01.340" v="1074" actId="14100"/>
          <ac:spMkLst>
            <pc:docMk/>
            <pc:sldMk cId="1576013210" sldId="273"/>
            <ac:spMk id="21" creationId="{1328899B-717B-931C-D4C5-41C40E35DDC3}"/>
          </ac:spMkLst>
        </pc:spChg>
        <pc:spChg chg="add mod">
          <ac:chgData name="Vinícius Gonçalves de Souza" userId="17d3024e270075aa" providerId="LiveId" clId="{88EC6919-F8E2-41D4-94CA-9024FAD76D19}" dt="2024-05-30T21:18:25.777" v="1096" actId="14100"/>
          <ac:spMkLst>
            <pc:docMk/>
            <pc:sldMk cId="1576013210" sldId="273"/>
            <ac:spMk id="23" creationId="{293877DA-7E97-8200-E43B-4EA5C05E3D48}"/>
          </ac:spMkLst>
        </pc:spChg>
        <pc:spChg chg="del">
          <ac:chgData name="Vinícius Gonçalves de Souza" userId="17d3024e270075aa" providerId="LiveId" clId="{88EC6919-F8E2-41D4-94CA-9024FAD76D19}" dt="2024-05-30T21:15:00.496" v="1029" actId="478"/>
          <ac:spMkLst>
            <pc:docMk/>
            <pc:sldMk cId="1576013210" sldId="273"/>
            <ac:spMk id="24" creationId="{292AB21C-0254-BB18-EFC4-46D4C6B0A519}"/>
          </ac:spMkLst>
        </pc:spChg>
        <pc:spChg chg="del">
          <ac:chgData name="Vinícius Gonçalves de Souza" userId="17d3024e270075aa" providerId="LiveId" clId="{88EC6919-F8E2-41D4-94CA-9024FAD76D19}" dt="2024-05-30T21:14:53.407" v="1026" actId="478"/>
          <ac:spMkLst>
            <pc:docMk/>
            <pc:sldMk cId="1576013210" sldId="273"/>
            <ac:spMk id="25" creationId="{3009C8EC-FE5C-3175-8525-730417DEDB0A}"/>
          </ac:spMkLst>
        </pc:spChg>
        <pc:spChg chg="del">
          <ac:chgData name="Vinícius Gonçalves de Souza" userId="17d3024e270075aa" providerId="LiveId" clId="{88EC6919-F8E2-41D4-94CA-9024FAD76D19}" dt="2024-05-30T21:14:51.189" v="1025" actId="478"/>
          <ac:spMkLst>
            <pc:docMk/>
            <pc:sldMk cId="1576013210" sldId="273"/>
            <ac:spMk id="26" creationId="{E69BAC59-7A4A-C092-48E4-4BB4D249BB8C}"/>
          </ac:spMkLst>
        </pc:spChg>
        <pc:spChg chg="del">
          <ac:chgData name="Vinícius Gonçalves de Souza" userId="17d3024e270075aa" providerId="LiveId" clId="{88EC6919-F8E2-41D4-94CA-9024FAD76D19}" dt="2024-05-30T21:14:56.150" v="1027" actId="478"/>
          <ac:spMkLst>
            <pc:docMk/>
            <pc:sldMk cId="1576013210" sldId="273"/>
            <ac:spMk id="27" creationId="{C34073DE-2B35-5259-C389-5CC8764A60FD}"/>
          </ac:spMkLst>
        </pc:spChg>
        <pc:spChg chg="del">
          <ac:chgData name="Vinícius Gonçalves de Souza" userId="17d3024e270075aa" providerId="LiveId" clId="{88EC6919-F8E2-41D4-94CA-9024FAD76D19}" dt="2024-05-30T21:14:58.363" v="1028" actId="478"/>
          <ac:spMkLst>
            <pc:docMk/>
            <pc:sldMk cId="1576013210" sldId="273"/>
            <ac:spMk id="28" creationId="{33150575-20E0-4413-AB00-249C78087E74}"/>
          </ac:spMkLst>
        </pc:spChg>
        <pc:spChg chg="add mod">
          <ac:chgData name="Vinícius Gonçalves de Souza" userId="17d3024e270075aa" providerId="LiveId" clId="{88EC6919-F8E2-41D4-94CA-9024FAD76D19}" dt="2024-05-30T21:17:49.102" v="1070" actId="1037"/>
          <ac:spMkLst>
            <pc:docMk/>
            <pc:sldMk cId="1576013210" sldId="273"/>
            <ac:spMk id="29" creationId="{29A956C3-A03A-CB4A-0E17-4A61559DBCEA}"/>
          </ac:spMkLst>
        </pc:spChg>
        <pc:picChg chg="mod">
          <ac:chgData name="Vinícius Gonçalves de Souza" userId="17d3024e270075aa" providerId="LiveId" clId="{88EC6919-F8E2-41D4-94CA-9024FAD76D19}" dt="2024-05-30T21:15:05.152" v="1030" actId="1076"/>
          <ac:picMkLst>
            <pc:docMk/>
            <pc:sldMk cId="1576013210" sldId="273"/>
            <ac:picMk id="8" creationId="{80624E9D-11F0-8629-C234-639BD4AADD99}"/>
          </ac:picMkLst>
        </pc:picChg>
        <pc:picChg chg="add mod ord">
          <ac:chgData name="Vinícius Gonçalves de Souza" userId="17d3024e270075aa" providerId="LiveId" clId="{88EC6919-F8E2-41D4-94CA-9024FAD76D19}" dt="2024-05-30T21:17:05.140" v="1055" actId="1076"/>
          <ac:picMkLst>
            <pc:docMk/>
            <pc:sldMk cId="1576013210" sldId="273"/>
            <ac:picMk id="10" creationId="{933AF7A0-7466-77A0-0453-01E94BB60B62}"/>
          </ac:picMkLst>
        </pc:picChg>
        <pc:picChg chg="add del mod">
          <ac:chgData name="Vinícius Gonçalves de Souza" userId="17d3024e270075aa" providerId="LiveId" clId="{88EC6919-F8E2-41D4-94CA-9024FAD76D19}" dt="2024-05-30T21:16:32.864" v="1045" actId="478"/>
          <ac:picMkLst>
            <pc:docMk/>
            <pc:sldMk cId="1576013210" sldId="273"/>
            <ac:picMk id="33" creationId="{2E9EDA7B-F5D6-B5CC-E2D9-2E3DF86D233E}"/>
          </ac:picMkLst>
        </pc:picChg>
      </pc:sldChg>
      <pc:sldChg chg="delSp del mod delAnim modNotesTx">
        <pc:chgData name="Vinícius Gonçalves de Souza" userId="17d3024e270075aa" providerId="LiveId" clId="{88EC6919-F8E2-41D4-94CA-9024FAD76D19}" dt="2024-05-30T21:18:32.712" v="1097" actId="47"/>
        <pc:sldMkLst>
          <pc:docMk/>
          <pc:sldMk cId="1525090634" sldId="274"/>
        </pc:sldMkLst>
        <pc:spChg chg="del">
          <ac:chgData name="Vinícius Gonçalves de Souza" userId="17d3024e270075aa" providerId="LiveId" clId="{88EC6919-F8E2-41D4-94CA-9024FAD76D19}" dt="2024-05-30T21:15:10.974" v="1031" actId="21"/>
          <ac:spMkLst>
            <pc:docMk/>
            <pc:sldMk cId="1525090634" sldId="274"/>
            <ac:spMk id="3" creationId="{D8BE8113-4373-A7AE-5D4D-0F939796760F}"/>
          </ac:spMkLst>
        </pc:spChg>
        <pc:spChg chg="del">
          <ac:chgData name="Vinícius Gonçalves de Souza" userId="17d3024e270075aa" providerId="LiveId" clId="{88EC6919-F8E2-41D4-94CA-9024FAD76D19}" dt="2024-05-30T21:15:10.974" v="1031" actId="21"/>
          <ac:spMkLst>
            <pc:docMk/>
            <pc:sldMk cId="1525090634" sldId="274"/>
            <ac:spMk id="9" creationId="{1BAD8CD0-3857-71BD-6EE6-449FF8F0ABFC}"/>
          </ac:spMkLst>
        </pc:spChg>
        <pc:spChg chg="del">
          <ac:chgData name="Vinícius Gonçalves de Souza" userId="17d3024e270075aa" providerId="LiveId" clId="{88EC6919-F8E2-41D4-94CA-9024FAD76D19}" dt="2024-05-30T21:15:10.974" v="1031" actId="21"/>
          <ac:spMkLst>
            <pc:docMk/>
            <pc:sldMk cId="1525090634" sldId="274"/>
            <ac:spMk id="11" creationId="{F6348034-A361-DCB8-614D-A2F07460EF8F}"/>
          </ac:spMkLst>
        </pc:spChg>
        <pc:spChg chg="del">
          <ac:chgData name="Vinícius Gonçalves de Souza" userId="17d3024e270075aa" providerId="LiveId" clId="{88EC6919-F8E2-41D4-94CA-9024FAD76D19}" dt="2024-05-30T21:15:10.974" v="1031" actId="21"/>
          <ac:spMkLst>
            <pc:docMk/>
            <pc:sldMk cId="1525090634" sldId="274"/>
            <ac:spMk id="21" creationId="{1328899B-717B-931C-D4C5-41C40E35DDC3}"/>
          </ac:spMkLst>
        </pc:spChg>
        <pc:spChg chg="del">
          <ac:chgData name="Vinícius Gonçalves de Souza" userId="17d3024e270075aa" providerId="LiveId" clId="{88EC6919-F8E2-41D4-94CA-9024FAD76D19}" dt="2024-05-30T21:15:10.974" v="1031" actId="21"/>
          <ac:spMkLst>
            <pc:docMk/>
            <pc:sldMk cId="1525090634" sldId="274"/>
            <ac:spMk id="23" creationId="{293877DA-7E97-8200-E43B-4EA5C05E3D48}"/>
          </ac:spMkLst>
        </pc:spChg>
        <pc:spChg chg="del">
          <ac:chgData name="Vinícius Gonçalves de Souza" userId="17d3024e270075aa" providerId="LiveId" clId="{88EC6919-F8E2-41D4-94CA-9024FAD76D19}" dt="2024-05-30T21:15:10.974" v="1031" actId="21"/>
          <ac:spMkLst>
            <pc:docMk/>
            <pc:sldMk cId="1525090634" sldId="274"/>
            <ac:spMk id="29" creationId="{29A956C3-A03A-CB4A-0E17-4A61559DBCEA}"/>
          </ac:spMkLst>
        </pc:spChg>
        <pc:picChg chg="del">
          <ac:chgData name="Vinícius Gonçalves de Souza" userId="17d3024e270075aa" providerId="LiveId" clId="{88EC6919-F8E2-41D4-94CA-9024FAD76D19}" dt="2024-05-30T21:15:10.974" v="1031" actId="21"/>
          <ac:picMkLst>
            <pc:docMk/>
            <pc:sldMk cId="1525090634" sldId="274"/>
            <ac:picMk id="33" creationId="{2E9EDA7B-F5D6-B5CC-E2D9-2E3DF86D233E}"/>
          </ac:picMkLst>
        </pc:picChg>
      </pc:sldChg>
      <pc:sldChg chg="addSp modSp mod modTransition modNotesTx">
        <pc:chgData name="Vinícius Gonçalves de Souza" userId="17d3024e270075aa" providerId="LiveId" clId="{88EC6919-F8E2-41D4-94CA-9024FAD76D19}" dt="2024-05-30T21:26:25.726" v="1344"/>
        <pc:sldMkLst>
          <pc:docMk/>
          <pc:sldMk cId="1225075961" sldId="275"/>
        </pc:sldMkLst>
        <pc:spChg chg="add mod">
          <ac:chgData name="Vinícius Gonçalves de Souza" userId="17d3024e270075aa" providerId="LiveId" clId="{88EC6919-F8E2-41D4-94CA-9024FAD76D19}" dt="2024-05-30T21:19:11.367" v="1100" actId="2085"/>
          <ac:spMkLst>
            <pc:docMk/>
            <pc:sldMk cId="1225075961" sldId="275"/>
            <ac:spMk id="5" creationId="{38B5843F-0DF6-024C-09D7-02F3FD862648}"/>
          </ac:spMkLst>
        </pc:spChg>
        <pc:spChg chg="add mod">
          <ac:chgData name="Vinícius Gonçalves de Souza" userId="17d3024e270075aa" providerId="LiveId" clId="{88EC6919-F8E2-41D4-94CA-9024FAD76D19}" dt="2024-05-30T21:26:04.132" v="1341" actId="14100"/>
          <ac:spMkLst>
            <pc:docMk/>
            <pc:sldMk cId="1225075961" sldId="275"/>
            <ac:spMk id="6" creationId="{DF81EEB2-F336-61D9-2F7C-39A81E26E4C9}"/>
          </ac:spMkLst>
        </pc:spChg>
        <pc:spChg chg="add mod">
          <ac:chgData name="Vinícius Gonçalves de Souza" userId="17d3024e270075aa" providerId="LiveId" clId="{88EC6919-F8E2-41D4-94CA-9024FAD76D19}" dt="2024-05-30T21:20:32.865" v="1191" actId="1076"/>
          <ac:spMkLst>
            <pc:docMk/>
            <pc:sldMk cId="1225075961" sldId="275"/>
            <ac:spMk id="7" creationId="{56C5EA79-904A-1638-8558-098D099E18B2}"/>
          </ac:spMkLst>
        </pc:spChg>
        <pc:spChg chg="add mod">
          <ac:chgData name="Vinícius Gonçalves de Souza" userId="17d3024e270075aa" providerId="LiveId" clId="{88EC6919-F8E2-41D4-94CA-9024FAD76D19}" dt="2024-05-30T21:20:36.508" v="1192" actId="1076"/>
          <ac:spMkLst>
            <pc:docMk/>
            <pc:sldMk cId="1225075961" sldId="275"/>
            <ac:spMk id="8" creationId="{9D7413DC-523F-A752-7417-38EA5D8FD963}"/>
          </ac:spMkLst>
        </pc:spChg>
        <pc:spChg chg="add mod">
          <ac:chgData name="Vinícius Gonçalves de Souza" userId="17d3024e270075aa" providerId="LiveId" clId="{88EC6919-F8E2-41D4-94CA-9024FAD76D19}" dt="2024-05-30T21:20:21.718" v="1190" actId="403"/>
          <ac:spMkLst>
            <pc:docMk/>
            <pc:sldMk cId="1225075961" sldId="275"/>
            <ac:spMk id="9" creationId="{E69BBB77-4FEB-BB33-BC4C-C266B7F201A8}"/>
          </ac:spMkLst>
        </pc:spChg>
        <pc:spChg chg="add mod">
          <ac:chgData name="Vinícius Gonçalves de Souza" userId="17d3024e270075aa" providerId="LiveId" clId="{88EC6919-F8E2-41D4-94CA-9024FAD76D19}" dt="2024-05-30T21:20:52.808" v="1233" actId="14100"/>
          <ac:spMkLst>
            <pc:docMk/>
            <pc:sldMk cId="1225075961" sldId="275"/>
            <ac:spMk id="10" creationId="{EE7350A0-1056-AE39-E479-006195900297}"/>
          </ac:spMkLst>
        </pc:spChg>
        <pc:spChg chg="add mod">
          <ac:chgData name="Vinícius Gonçalves de Souza" userId="17d3024e270075aa" providerId="LiveId" clId="{88EC6919-F8E2-41D4-94CA-9024FAD76D19}" dt="2024-05-30T21:21:15.227" v="1252" actId="122"/>
          <ac:spMkLst>
            <pc:docMk/>
            <pc:sldMk cId="1225075961" sldId="275"/>
            <ac:spMk id="11" creationId="{B5E86296-7DF2-CDF5-CF95-EBF3CBFEE43B}"/>
          </ac:spMkLst>
        </pc:spChg>
      </pc:sldChg>
      <pc:sldChg chg="modSp mod modAnim">
        <pc:chgData name="Vinícius Gonçalves de Souza" userId="17d3024e270075aa" providerId="LiveId" clId="{88EC6919-F8E2-41D4-94CA-9024FAD76D19}" dt="2024-05-30T21:22:03.556" v="1254" actId="1076"/>
        <pc:sldMkLst>
          <pc:docMk/>
          <pc:sldMk cId="543421365" sldId="276"/>
        </pc:sldMkLst>
        <pc:spChg chg="mod">
          <ac:chgData name="Vinícius Gonçalves de Souza" userId="17d3024e270075aa" providerId="LiveId" clId="{88EC6919-F8E2-41D4-94CA-9024FAD76D19}" dt="2024-05-30T21:22:03.556" v="1254" actId="1076"/>
          <ac:spMkLst>
            <pc:docMk/>
            <pc:sldMk cId="543421365" sldId="276"/>
            <ac:spMk id="7" creationId="{C9094976-791D-1ED9-6720-FCA73CBBA3F1}"/>
          </ac:spMkLst>
        </pc:spChg>
      </pc:sldChg>
      <pc:sldChg chg="addSp modSp mod modAnim">
        <pc:chgData name="Vinícius Gonçalves de Souza" userId="17d3024e270075aa" providerId="LiveId" clId="{88EC6919-F8E2-41D4-94CA-9024FAD76D19}" dt="2024-05-31T23:32:54.016" v="1377" actId="1076"/>
        <pc:sldMkLst>
          <pc:docMk/>
          <pc:sldMk cId="1275087780" sldId="277"/>
        </pc:sldMkLst>
        <pc:spChg chg="add mod">
          <ac:chgData name="Vinícius Gonçalves de Souza" userId="17d3024e270075aa" providerId="LiveId" clId="{88EC6919-F8E2-41D4-94CA-9024FAD76D19}" dt="2024-05-31T23:32:12.495" v="1360" actId="1076"/>
          <ac:spMkLst>
            <pc:docMk/>
            <pc:sldMk cId="1275087780" sldId="277"/>
            <ac:spMk id="3" creationId="{8F5DD73C-C00F-1D72-1D3B-C74493F15325}"/>
          </ac:spMkLst>
        </pc:spChg>
        <pc:spChg chg="add mod">
          <ac:chgData name="Vinícius Gonçalves de Souza" userId="17d3024e270075aa" providerId="LiveId" clId="{88EC6919-F8E2-41D4-94CA-9024FAD76D19}" dt="2024-05-31T23:32:21.338" v="1369" actId="20577"/>
          <ac:spMkLst>
            <pc:docMk/>
            <pc:sldMk cId="1275087780" sldId="277"/>
            <ac:spMk id="5" creationId="{8FE3BFB6-5B4B-C775-1A45-370A7EBBA291}"/>
          </ac:spMkLst>
        </pc:spChg>
        <pc:spChg chg="add mod">
          <ac:chgData name="Vinícius Gonçalves de Souza" userId="17d3024e270075aa" providerId="LiveId" clId="{88EC6919-F8E2-41D4-94CA-9024FAD76D19}" dt="2024-05-31T23:32:28.077" v="1371" actId="1076"/>
          <ac:spMkLst>
            <pc:docMk/>
            <pc:sldMk cId="1275087780" sldId="277"/>
            <ac:spMk id="6" creationId="{006C7086-3598-DDF0-D97B-5BD60FF58DC1}"/>
          </ac:spMkLst>
        </pc:spChg>
        <pc:spChg chg="add mod">
          <ac:chgData name="Vinícius Gonçalves de Souza" userId="17d3024e270075aa" providerId="LiveId" clId="{88EC6919-F8E2-41D4-94CA-9024FAD76D19}" dt="2024-05-31T23:32:32.932" v="1373" actId="1076"/>
          <ac:spMkLst>
            <pc:docMk/>
            <pc:sldMk cId="1275087780" sldId="277"/>
            <ac:spMk id="8" creationId="{D5A37002-0FE8-E43B-D82C-739E17DB80DD}"/>
          </ac:spMkLst>
        </pc:spChg>
        <pc:spChg chg="add mod">
          <ac:chgData name="Vinícius Gonçalves de Souza" userId="17d3024e270075aa" providerId="LiveId" clId="{88EC6919-F8E2-41D4-94CA-9024FAD76D19}" dt="2024-05-31T23:32:49.358" v="1375" actId="1076"/>
          <ac:spMkLst>
            <pc:docMk/>
            <pc:sldMk cId="1275087780" sldId="277"/>
            <ac:spMk id="9" creationId="{2873EA2D-D4F4-9B61-D624-1B9E432A826C}"/>
          </ac:spMkLst>
        </pc:spChg>
        <pc:spChg chg="add mod">
          <ac:chgData name="Vinícius Gonçalves de Souza" userId="17d3024e270075aa" providerId="LiveId" clId="{88EC6919-F8E2-41D4-94CA-9024FAD76D19}" dt="2024-05-31T23:32:54.016" v="1377" actId="1076"/>
          <ac:spMkLst>
            <pc:docMk/>
            <pc:sldMk cId="1275087780" sldId="277"/>
            <ac:spMk id="10" creationId="{69F1D0E3-5C5B-AA3B-417B-2D287FA17399}"/>
          </ac:spMkLst>
        </pc:spChg>
      </pc:sldChg>
      <pc:sldChg chg="addSp delSp modSp mod">
        <pc:chgData name="Vinícius Gonçalves de Souza" userId="17d3024e270075aa" providerId="LiveId" clId="{88EC6919-F8E2-41D4-94CA-9024FAD76D19}" dt="2024-05-30T21:23:33.945" v="1303" actId="1076"/>
        <pc:sldMkLst>
          <pc:docMk/>
          <pc:sldMk cId="3957788200" sldId="278"/>
        </pc:sldMkLst>
        <pc:spChg chg="add del mod">
          <ac:chgData name="Vinícius Gonçalves de Souza" userId="17d3024e270075aa" providerId="LiveId" clId="{88EC6919-F8E2-41D4-94CA-9024FAD76D19}" dt="2024-05-30T21:23:26.814" v="1301" actId="478"/>
          <ac:spMkLst>
            <pc:docMk/>
            <pc:sldMk cId="3957788200" sldId="278"/>
            <ac:spMk id="3" creationId="{638381DC-32FF-35B6-97D9-17BAF9BAF041}"/>
          </ac:spMkLst>
        </pc:spChg>
        <pc:picChg chg="mod">
          <ac:chgData name="Vinícius Gonçalves de Souza" userId="17d3024e270075aa" providerId="LiveId" clId="{88EC6919-F8E2-41D4-94CA-9024FAD76D19}" dt="2024-05-30T21:23:33.945" v="1303" actId="1076"/>
          <ac:picMkLst>
            <pc:docMk/>
            <pc:sldMk cId="3957788200" sldId="278"/>
            <ac:picMk id="16" creationId="{BA0D0F5E-3049-949B-1206-47ECA94F3130}"/>
          </ac:picMkLst>
        </pc:picChg>
        <pc:picChg chg="del">
          <ac:chgData name="Vinícius Gonçalves de Souza" userId="17d3024e270075aa" providerId="LiveId" clId="{88EC6919-F8E2-41D4-94CA-9024FAD76D19}" dt="2024-05-30T21:23:01.273" v="1261" actId="478"/>
          <ac:picMkLst>
            <pc:docMk/>
            <pc:sldMk cId="3957788200" sldId="278"/>
            <ac:picMk id="1030" creationId="{DAAAA1B7-52BA-1670-453D-830DA7CAB479}"/>
          </ac:picMkLst>
        </pc:picChg>
      </pc:sldChg>
      <pc:sldChg chg="modSp mod">
        <pc:chgData name="Vinícius Gonçalves de Souza" userId="17d3024e270075aa" providerId="LiveId" clId="{88EC6919-F8E2-41D4-94CA-9024FAD76D19}" dt="2024-05-27T13:15:36.629" v="10" actId="1076"/>
        <pc:sldMkLst>
          <pc:docMk/>
          <pc:sldMk cId="2314768227" sldId="279"/>
        </pc:sldMkLst>
        <pc:picChg chg="mod modCrop">
          <ac:chgData name="Vinícius Gonçalves de Souza" userId="17d3024e270075aa" providerId="LiveId" clId="{88EC6919-F8E2-41D4-94CA-9024FAD76D19}" dt="2024-05-27T13:15:36.629" v="10" actId="1076"/>
          <ac:picMkLst>
            <pc:docMk/>
            <pc:sldMk cId="2314768227" sldId="279"/>
            <ac:picMk id="7" creationId="{659AEAE5-50EF-A2E3-4476-64042026FF22}"/>
          </ac:picMkLst>
        </pc:picChg>
      </pc:sldChg>
      <pc:sldChg chg="addSp modSp add mod modAnim">
        <pc:chgData name="Vinícius Gonçalves de Souza" userId="17d3024e270075aa" providerId="LiveId" clId="{88EC6919-F8E2-41D4-94CA-9024FAD76D19}" dt="2024-05-30T21:09:00.929" v="844" actId="1076"/>
        <pc:sldMkLst>
          <pc:docMk/>
          <pc:sldMk cId="1313320999" sldId="280"/>
        </pc:sldMkLst>
        <pc:spChg chg="mod ord">
          <ac:chgData name="Vinícius Gonçalves de Souza" userId="17d3024e270075aa" providerId="LiveId" clId="{88EC6919-F8E2-41D4-94CA-9024FAD76D19}" dt="2024-05-30T21:09:00.929" v="844" actId="1076"/>
          <ac:spMkLst>
            <pc:docMk/>
            <pc:sldMk cId="1313320999" sldId="280"/>
            <ac:spMk id="9" creationId="{48ADAECE-0656-E010-B330-6019DDE5CA5C}"/>
          </ac:spMkLst>
        </pc:spChg>
        <pc:picChg chg="add mod">
          <ac:chgData name="Vinícius Gonçalves de Souza" userId="17d3024e270075aa" providerId="LiveId" clId="{88EC6919-F8E2-41D4-94CA-9024FAD76D19}" dt="2024-05-30T21:08:37.018" v="812" actId="1076"/>
          <ac:picMkLst>
            <pc:docMk/>
            <pc:sldMk cId="1313320999" sldId="280"/>
            <ac:picMk id="10" creationId="{A1A054C6-9614-23B0-DA9C-457538F24FAC}"/>
          </ac:picMkLst>
        </pc:picChg>
      </pc:sldChg>
      <pc:sldChg chg="new del">
        <pc:chgData name="Vinícius Gonçalves de Souza" userId="17d3024e270075aa" providerId="LiveId" clId="{88EC6919-F8E2-41D4-94CA-9024FAD76D19}" dt="2024-05-30T21:02:22.772" v="444" actId="47"/>
        <pc:sldMkLst>
          <pc:docMk/>
          <pc:sldMk cId="2826292966" sldId="280"/>
        </pc:sldMkLst>
      </pc:sldChg>
      <pc:sldChg chg="addSp delSp modSp add mod">
        <pc:chgData name="Vinícius Gonçalves de Souza" userId="17d3024e270075aa" providerId="LiveId" clId="{88EC6919-F8E2-41D4-94CA-9024FAD76D19}" dt="2024-05-30T21:25:24.411" v="1340" actId="20577"/>
        <pc:sldMkLst>
          <pc:docMk/>
          <pc:sldMk cId="1715666051" sldId="281"/>
        </pc:sldMkLst>
        <pc:spChg chg="mod">
          <ac:chgData name="Vinícius Gonçalves de Souza" userId="17d3024e270075aa" providerId="LiveId" clId="{88EC6919-F8E2-41D4-94CA-9024FAD76D19}" dt="2024-05-30T21:25:24.411" v="1340" actId="20577"/>
          <ac:spMkLst>
            <pc:docMk/>
            <pc:sldMk cId="1715666051" sldId="281"/>
            <ac:spMk id="2" creationId="{00000000-0000-0000-0000-000000000000}"/>
          </ac:spMkLst>
        </pc:spChg>
        <pc:spChg chg="add">
          <ac:chgData name="Vinícius Gonçalves de Souza" userId="17d3024e270075aa" providerId="LiveId" clId="{88EC6919-F8E2-41D4-94CA-9024FAD76D19}" dt="2024-05-30T21:25:03.267" v="1311"/>
          <ac:spMkLst>
            <pc:docMk/>
            <pc:sldMk cId="1715666051" sldId="281"/>
            <ac:spMk id="3" creationId="{A6C26A64-FEB3-844A-E70B-D46DFFAC8417}"/>
          </ac:spMkLst>
        </pc:spChg>
        <pc:picChg chg="add mod">
          <ac:chgData name="Vinícius Gonçalves de Souza" userId="17d3024e270075aa" providerId="LiveId" clId="{88EC6919-F8E2-41D4-94CA-9024FAD76D19}" dt="2024-05-30T21:25:11.844" v="1315" actId="1076"/>
          <ac:picMkLst>
            <pc:docMk/>
            <pc:sldMk cId="1715666051" sldId="281"/>
            <ac:picMk id="5" creationId="{CC014BDB-76E2-634C-6416-19039D55DE66}"/>
          </ac:picMkLst>
        </pc:picChg>
        <pc:picChg chg="del">
          <ac:chgData name="Vinícius Gonçalves de Souza" userId="17d3024e270075aa" providerId="LiveId" clId="{88EC6919-F8E2-41D4-94CA-9024FAD76D19}" dt="2024-05-30T21:23:37.213" v="1304" actId="478"/>
          <ac:picMkLst>
            <pc:docMk/>
            <pc:sldMk cId="1715666051" sldId="281"/>
            <ac:picMk id="16" creationId="{BA0D0F5E-3049-949B-1206-47ECA94F3130}"/>
          </ac:picMkLst>
        </pc:picChg>
        <pc:picChg chg="add del mod">
          <ac:chgData name="Vinícius Gonçalves de Souza" userId="17d3024e270075aa" providerId="LiveId" clId="{88EC6919-F8E2-41D4-94CA-9024FAD76D19}" dt="2024-05-30T21:25:19.342" v="1320" actId="1036"/>
          <ac:picMkLst>
            <pc:docMk/>
            <pc:sldMk cId="1715666051" sldId="281"/>
            <ac:picMk id="1030" creationId="{DAAAA1B7-52BA-1670-453D-830DA7CAB479}"/>
          </ac:picMkLst>
        </pc:picChg>
        <pc:picChg chg="add mod">
          <ac:chgData name="Vinícius Gonçalves de Souza" userId="17d3024e270075aa" providerId="LiveId" clId="{88EC6919-F8E2-41D4-94CA-9024FAD76D19}" dt="2024-05-30T21:24:16.394" v="1309" actId="14100"/>
          <ac:picMkLst>
            <pc:docMk/>
            <pc:sldMk cId="1715666051" sldId="281"/>
            <ac:picMk id="2050" creationId="{C7825ADC-44B5-41D8-047B-1C538F164405}"/>
          </ac:picMkLst>
        </pc:picChg>
      </pc:sldChg>
      <pc:sldChg chg="addSp delSp modSp add del mod">
        <pc:chgData name="Vinícius Gonçalves de Souza" userId="17d3024e270075aa" providerId="LiveId" clId="{88EC6919-F8E2-41D4-94CA-9024FAD76D19}" dt="2024-05-30T21:02:22.060" v="443" actId="47"/>
        <pc:sldMkLst>
          <pc:docMk/>
          <pc:sldMk cId="2728757070" sldId="281"/>
        </pc:sldMkLst>
        <pc:spChg chg="add del mod">
          <ac:chgData name="Vinícius Gonçalves de Souza" userId="17d3024e270075aa" providerId="LiveId" clId="{88EC6919-F8E2-41D4-94CA-9024FAD76D19}" dt="2024-05-30T20:57:42.841" v="431" actId="478"/>
          <ac:spMkLst>
            <pc:docMk/>
            <pc:sldMk cId="2728757070" sldId="281"/>
            <ac:spMk id="5" creationId="{9C9D1C44-96F3-BB5C-AAE9-CA80BB447C6A}"/>
          </ac:spMkLst>
        </pc:spChg>
        <pc:spChg chg="del">
          <ac:chgData name="Vinícius Gonçalves de Souza" userId="17d3024e270075aa" providerId="LiveId" clId="{88EC6919-F8E2-41D4-94CA-9024FAD76D19}" dt="2024-05-30T20:57:40.416" v="430" actId="478"/>
          <ac:spMkLst>
            <pc:docMk/>
            <pc:sldMk cId="2728757070" sldId="281"/>
            <ac:spMk id="8" creationId="{305E9F6B-5578-0504-AFFA-ADA95907F633}"/>
          </ac:spMkLst>
        </pc:spChg>
        <pc:graphicFrameChg chg="add mod">
          <ac:chgData name="Vinícius Gonçalves de Souza" userId="17d3024e270075aa" providerId="LiveId" clId="{88EC6919-F8E2-41D4-94CA-9024FAD76D19}" dt="2024-05-30T20:58:06.245" v="434" actId="1957"/>
          <ac:graphicFrameMkLst>
            <pc:docMk/>
            <pc:sldMk cId="2728757070" sldId="281"/>
            <ac:graphicFrameMk id="9" creationId="{8134EB4D-0B4F-2A09-2D3D-BA1AFC3DCFC0}"/>
          </ac:graphicFrameMkLst>
        </pc:graphicFrameChg>
        <pc:picChg chg="del">
          <ac:chgData name="Vinícius Gonçalves de Souza" userId="17d3024e270075aa" providerId="LiveId" clId="{88EC6919-F8E2-41D4-94CA-9024FAD76D19}" dt="2024-05-30T20:57:37.856" v="429" actId="478"/>
          <ac:picMkLst>
            <pc:docMk/>
            <pc:sldMk cId="2728757070" sldId="281"/>
            <ac:picMk id="13" creationId="{160D886D-75BF-BAEC-D116-E37EDCC46D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E3F9-0CE3-4BE4-9215-BF395DCF47D2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D856F-4BC5-4E7F-8474-3C0E4A94B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7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falar do menos incidente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D856F-4BC5-4E7F-8474-3C0E4A94BE2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2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respondedor x não respondedor </a:t>
            </a:r>
          </a:p>
          <a:p>
            <a:r>
              <a:rPr lang="pt-BR" dirty="0"/>
              <a:t>Informações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D856F-4BC5-4E7F-8474-3C0E4A94BE2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82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respondedor x não respondedor </a:t>
            </a:r>
          </a:p>
          <a:p>
            <a:r>
              <a:rPr lang="pt-BR" dirty="0"/>
              <a:t>Informações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D856F-4BC5-4E7F-8474-3C0E4A94BE2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3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D856F-4BC5-4E7F-8474-3C0E4A94BE2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80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Colocar na mesma língua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D856F-4BC5-4E7F-8474-3C0E4A94BE2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9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4.xml"/><Relationship Id="rId7" Type="http://schemas.openxmlformats.org/officeDocument/2006/relationships/image" Target="../media/image4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9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2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30.t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6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6570" y="3726711"/>
            <a:ext cx="15518881" cy="24075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4400" b="1" dirty="0"/>
              <a:t>PREDICTIVE CLINICOPATHOLOGICAL BIOMARKERS OF RESPONSE TO ANTI-PD-1 IMMUNOTHERAPY IN MELANOMA: A PROPOSITION OF A NOMOGRAM MODEL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Vinícius Gonçalves de Souza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Hospital de Amor - Barretos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CD98EFF-7B37-AC76-3145-B4F8A90CB81F}"/>
              </a:ext>
            </a:extLst>
          </p:cNvPr>
          <p:cNvSpPr txBox="1">
            <a:spLocks/>
          </p:cNvSpPr>
          <p:nvPr/>
        </p:nvSpPr>
        <p:spPr>
          <a:xfrm>
            <a:off x="1012507" y="5721881"/>
            <a:ext cx="15759514" cy="169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300" kern="1200" baseline="0">
                <a:solidFill>
                  <a:srgbClr val="4E5447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</a:pPr>
            <a:r>
              <a:rPr lang="pt-BR" sz="2400" u="sng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Vinícius Gonçalves de Souza</a:t>
            </a:r>
            <a:r>
              <a:rPr lang="pt-BR" sz="2400" u="sng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1*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Bruna Pereira Sorroche</a:t>
            </a:r>
            <a:r>
              <a:rPr lang="pt-BR" sz="2400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Renan de Jesus Teixeira</a:t>
            </a:r>
            <a:r>
              <a:rPr lang="pt-BR" sz="2400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Caio Augusto Dantas Pereira</a:t>
            </a:r>
            <a:r>
              <a:rPr lang="pt-BR" sz="2400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Carla Silva Siqueira</a:t>
            </a:r>
            <a:r>
              <a:rPr lang="pt-BR" sz="2400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Vinicius de Lima Vazquez</a:t>
            </a:r>
            <a:r>
              <a:rPr lang="pt-BR" sz="2400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; </a:t>
            </a:r>
            <a:r>
              <a:rPr lang="pt-BR" sz="2400" dirty="0" err="1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Lidia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Maria </a:t>
            </a:r>
            <a:r>
              <a:rPr lang="pt-BR" sz="2400" dirty="0" err="1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Rebolho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Batista Arantes</a:t>
            </a:r>
            <a:r>
              <a:rPr lang="pt-BR" sz="2400" kern="1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1**</a:t>
            </a:r>
            <a:r>
              <a:rPr lang="pt-BR" sz="2400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7D0E4DBF-0310-7828-54C0-3A98907F111B}"/>
              </a:ext>
            </a:extLst>
          </p:cNvPr>
          <p:cNvSpPr txBox="1">
            <a:spLocks/>
          </p:cNvSpPr>
          <p:nvPr/>
        </p:nvSpPr>
        <p:spPr>
          <a:xfrm>
            <a:off x="1502276" y="8742657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300" kern="1200" baseline="0">
                <a:solidFill>
                  <a:srgbClr val="4E5447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R1 – Patologia / Doutorando em Oncologia</a:t>
            </a:r>
          </a:p>
        </p:txBody>
      </p:sp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C531CE68-A85E-2F0A-DF86-F513E6906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59" y="636611"/>
            <a:ext cx="2407559" cy="2407559"/>
          </a:xfrm>
          <a:prstGeom prst="rect">
            <a:avLst/>
          </a:prstGeom>
        </p:spPr>
      </p:pic>
      <p:pic>
        <p:nvPicPr>
          <p:cNvPr id="10" name="Picture 2" descr="Hospital de Amor Barretos Logo PNG Vector (PDF) Free Download">
            <a:extLst>
              <a:ext uri="{FF2B5EF4-FFF2-40B4-BE49-F238E27FC236}">
                <a16:creationId xmlns:a16="http://schemas.microsoft.com/office/drawing/2014/main" id="{310DB9CB-BAB4-356A-AFC2-FFEDC0CD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722" y="612547"/>
            <a:ext cx="2102601" cy="2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83;p59">
            <a:extLst>
              <a:ext uri="{FF2B5EF4-FFF2-40B4-BE49-F238E27FC236}">
                <a16:creationId xmlns:a16="http://schemas.microsoft.com/office/drawing/2014/main" id="{3552EB76-B923-B73D-0159-6AA0E01D9BE1}"/>
              </a:ext>
            </a:extLst>
          </p:cNvPr>
          <p:cNvSpPr txBox="1">
            <a:spLocks/>
          </p:cNvSpPr>
          <p:nvPr/>
        </p:nvSpPr>
        <p:spPr>
          <a:xfrm>
            <a:off x="9393626" y="3402830"/>
            <a:ext cx="7064100" cy="75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Franklin Gothic Book" panose="020B0503020102020204" pitchFamily="34" charset="0"/>
              </a:rPr>
              <a:t>Código do trabalho: 130001</a:t>
            </a:r>
          </a:p>
        </p:txBody>
      </p:sp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Imagem 8" descr="Uma imagem contendo bolo, mesa, comida, prato&#10;&#10;Descrição gerada automaticamente">
            <a:extLst>
              <a:ext uri="{FF2B5EF4-FFF2-40B4-BE49-F238E27FC236}">
                <a16:creationId xmlns:a16="http://schemas.microsoft.com/office/drawing/2014/main" id="{62283BBD-0578-545F-F804-94336FA5DC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13965" b="24802"/>
          <a:stretch/>
        </p:blipFill>
        <p:spPr>
          <a:xfrm>
            <a:off x="0" y="2526130"/>
            <a:ext cx="18288000" cy="535413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515F538-5A3A-9D7B-211F-03A29D3B3E4C}"/>
              </a:ext>
            </a:extLst>
          </p:cNvPr>
          <p:cNvSpPr/>
          <p:nvPr/>
        </p:nvSpPr>
        <p:spPr>
          <a:xfrm>
            <a:off x="0" y="7880264"/>
            <a:ext cx="18288000" cy="168940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342900" indent="-342900">
              <a:lnSpc>
                <a:spcPts val="5000"/>
              </a:lnSpc>
              <a:buAutoNum type="arabicPeriod"/>
            </a:pPr>
            <a:r>
              <a:rPr lang="pt-BR" sz="2800" dirty="0">
                <a:solidFill>
                  <a:schemeClr val="tx1"/>
                </a:solidFill>
              </a:rPr>
              <a:t>Subtipo histológico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2. Índice de </a:t>
            </a:r>
            <a:r>
              <a:rPr lang="pt-BR" sz="2800" dirty="0" err="1">
                <a:solidFill>
                  <a:schemeClr val="tx1"/>
                </a:solidFill>
              </a:rPr>
              <a:t>Breslow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3. Ulceração 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4. Nível de Clark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5. Índice mitótico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6. </a:t>
            </a:r>
            <a:r>
              <a:rPr lang="pt-BR" sz="2800" dirty="0" err="1">
                <a:solidFill>
                  <a:schemeClr val="tx1"/>
                </a:solidFill>
              </a:rPr>
              <a:t>Satelitose</a:t>
            </a:r>
            <a:r>
              <a:rPr lang="pt-BR" sz="2800" dirty="0">
                <a:solidFill>
                  <a:schemeClr val="tx1"/>
                </a:solidFill>
              </a:rPr>
              <a:t> microscópica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7. Invasão </a:t>
            </a:r>
            <a:r>
              <a:rPr lang="pt-BR" sz="2800" dirty="0" err="1">
                <a:solidFill>
                  <a:schemeClr val="tx1"/>
                </a:solidFill>
              </a:rPr>
              <a:t>linfovascular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8. Neurotropismo</a:t>
            </a:r>
          </a:p>
          <a:p>
            <a:pPr>
              <a:lnSpc>
                <a:spcPts val="5000"/>
              </a:lnSpc>
            </a:pPr>
            <a:r>
              <a:rPr lang="pt-BR" sz="2800" dirty="0">
                <a:solidFill>
                  <a:schemeClr val="tx1"/>
                </a:solidFill>
              </a:rPr>
              <a:t>9. Regressão</a:t>
            </a:r>
          </a:p>
        </p:txBody>
      </p:sp>
    </p:spTree>
    <p:extLst>
      <p:ext uri="{BB962C8B-B14F-4D97-AF65-F5344CB8AC3E}">
        <p14:creationId xmlns:p14="http://schemas.microsoft.com/office/powerpoint/2010/main" val="109581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6EAC430-EBC7-BFDF-0AEE-C5CD589AB5C0}"/>
              </a:ext>
            </a:extLst>
          </p:cNvPr>
          <p:cNvSpPr/>
          <p:nvPr/>
        </p:nvSpPr>
        <p:spPr>
          <a:xfrm>
            <a:off x="293502" y="2335550"/>
            <a:ext cx="4182245" cy="617274"/>
          </a:xfrm>
          <a:prstGeom prst="roundRect">
            <a:avLst/>
          </a:prstGeom>
          <a:solidFill>
            <a:srgbClr val="7A8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Modelo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nomograma</a:t>
            </a:r>
            <a:endParaRPr lang="en-US" sz="2800" b="1" i="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BF99E18-DF92-8653-A8A9-435F674EF8EE}"/>
              </a:ext>
            </a:extLst>
          </p:cNvPr>
          <p:cNvSpPr/>
          <p:nvPr/>
        </p:nvSpPr>
        <p:spPr>
          <a:xfrm>
            <a:off x="12790261" y="3004934"/>
            <a:ext cx="4791419" cy="9748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Regressão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Logística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Binária</a:t>
            </a:r>
            <a:endParaRPr lang="en-US" sz="3200" b="1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A88726F-2D1F-AFA5-16E2-07BE01A8CF9C}"/>
              </a:ext>
            </a:extLst>
          </p:cNvPr>
          <p:cNvSpPr/>
          <p:nvPr/>
        </p:nvSpPr>
        <p:spPr>
          <a:xfrm>
            <a:off x="12790258" y="4671301"/>
            <a:ext cx="4791419" cy="9748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Modelo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3200" b="1" i="0" dirty="0" err="1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nomograma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4BD7054-91F6-9623-FADC-4AD154449DB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15185968" y="3979829"/>
            <a:ext cx="3" cy="691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5E8DF6-574E-29E2-2AD1-DB7F6C419FA8}"/>
              </a:ext>
            </a:extLst>
          </p:cNvPr>
          <p:cNvSpPr/>
          <p:nvPr/>
        </p:nvSpPr>
        <p:spPr>
          <a:xfrm>
            <a:off x="12790259" y="6337668"/>
            <a:ext cx="4791419" cy="9748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Curva ROC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D606D033-1CC2-BC27-A1E2-7D95B7F306F6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15185968" y="5646196"/>
            <a:ext cx="1" cy="691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7D4A1EE9-35F7-2A5A-E984-23CCF6088A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76" t="8013" r="4033" b="34939"/>
          <a:stretch/>
        </p:blipFill>
        <p:spPr>
          <a:xfrm>
            <a:off x="293502" y="3349328"/>
            <a:ext cx="11603910" cy="46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43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33AF7A0-7466-77A0-0453-01E94BB6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197" y="1917636"/>
            <a:ext cx="9308724" cy="56655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0624E9D-11F0-8629-C234-639BD4AAD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90" y="1930400"/>
            <a:ext cx="8439655" cy="755393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328899B-717B-931C-D4C5-41C40E35DDC3}"/>
              </a:ext>
            </a:extLst>
          </p:cNvPr>
          <p:cNvSpPr/>
          <p:nvPr/>
        </p:nvSpPr>
        <p:spPr>
          <a:xfrm>
            <a:off x="12529219" y="4961358"/>
            <a:ext cx="3801965" cy="298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93877DA-7E97-8200-E43B-4EA5C05E3D48}"/>
              </a:ext>
            </a:extLst>
          </p:cNvPr>
          <p:cNvSpPr/>
          <p:nvPr/>
        </p:nvSpPr>
        <p:spPr>
          <a:xfrm>
            <a:off x="12529219" y="6935957"/>
            <a:ext cx="3801965" cy="273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9A956C3-A03A-CB4A-0E17-4A61559DBCEA}"/>
              </a:ext>
            </a:extLst>
          </p:cNvPr>
          <p:cNvSpPr/>
          <p:nvPr/>
        </p:nvSpPr>
        <p:spPr>
          <a:xfrm>
            <a:off x="12529219" y="5952183"/>
            <a:ext cx="1345207" cy="301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BE8113-4373-A7AE-5D4D-0F939796760F}"/>
              </a:ext>
            </a:extLst>
          </p:cNvPr>
          <p:cNvSpPr/>
          <p:nvPr/>
        </p:nvSpPr>
        <p:spPr>
          <a:xfrm>
            <a:off x="14987435" y="5692861"/>
            <a:ext cx="1345207" cy="301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01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A2E5CA-0FB1-0537-0BA8-E67C4E83C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17" y="2577051"/>
            <a:ext cx="16389565" cy="513289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8B5843F-0DF6-024C-09D7-02F3FD862648}"/>
              </a:ext>
            </a:extLst>
          </p:cNvPr>
          <p:cNvSpPr/>
          <p:nvPr/>
        </p:nvSpPr>
        <p:spPr>
          <a:xfrm>
            <a:off x="1008993" y="3058510"/>
            <a:ext cx="1308538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81EEB2-F336-61D9-2F7C-39A81E26E4C9}"/>
              </a:ext>
            </a:extLst>
          </p:cNvPr>
          <p:cNvSpPr/>
          <p:nvPr/>
        </p:nvSpPr>
        <p:spPr>
          <a:xfrm>
            <a:off x="1161392" y="6863865"/>
            <a:ext cx="1597573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C5EA79-904A-1638-8558-098D099E18B2}"/>
              </a:ext>
            </a:extLst>
          </p:cNvPr>
          <p:cNvSpPr/>
          <p:nvPr/>
        </p:nvSpPr>
        <p:spPr>
          <a:xfrm>
            <a:off x="949217" y="3963247"/>
            <a:ext cx="3386958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Satelitose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microscópica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D7413DC-523F-A752-7417-38EA5D8FD963}"/>
              </a:ext>
            </a:extLst>
          </p:cNvPr>
          <p:cNvSpPr/>
          <p:nvPr/>
        </p:nvSpPr>
        <p:spPr>
          <a:xfrm>
            <a:off x="949217" y="5969639"/>
            <a:ext cx="3386958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9BBB77-4FEB-BB33-BC4C-C266B7F201A8}"/>
              </a:ext>
            </a:extLst>
          </p:cNvPr>
          <p:cNvSpPr/>
          <p:nvPr/>
        </p:nvSpPr>
        <p:spPr>
          <a:xfrm>
            <a:off x="4714694" y="6277067"/>
            <a:ext cx="3386958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Selvagem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7350A0-1056-AE39-E479-006195900297}"/>
              </a:ext>
            </a:extLst>
          </p:cNvPr>
          <p:cNvSpPr/>
          <p:nvPr/>
        </p:nvSpPr>
        <p:spPr>
          <a:xfrm>
            <a:off x="949216" y="4917326"/>
            <a:ext cx="3765477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Estadiamento </a:t>
            </a:r>
            <a:r>
              <a:rPr lang="pt-B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clinicopatológico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E86296-7DF2-CDF5-CF95-EBF3CBFEE43B}"/>
              </a:ext>
            </a:extLst>
          </p:cNvPr>
          <p:cNvSpPr/>
          <p:nvPr/>
        </p:nvSpPr>
        <p:spPr>
          <a:xfrm>
            <a:off x="14625949" y="5482020"/>
            <a:ext cx="1628299" cy="614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Mutação V600E</a:t>
            </a:r>
          </a:p>
        </p:txBody>
      </p:sp>
    </p:spTree>
    <p:extLst>
      <p:ext uri="{BB962C8B-B14F-4D97-AF65-F5344CB8AC3E}">
        <p14:creationId xmlns:p14="http://schemas.microsoft.com/office/powerpoint/2010/main" val="12250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DE6768-8E40-71D4-E871-FE9B97F94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0" t="1443" r="10457" b="7071"/>
          <a:stretch/>
        </p:blipFill>
        <p:spPr>
          <a:xfrm>
            <a:off x="5456964" y="2192481"/>
            <a:ext cx="7374072" cy="721475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9094976-791D-1ED9-6720-FCA73CBBA3F1}"/>
              </a:ext>
            </a:extLst>
          </p:cNvPr>
          <p:cNvSpPr/>
          <p:nvPr/>
        </p:nvSpPr>
        <p:spPr>
          <a:xfrm>
            <a:off x="9022563" y="8889400"/>
            <a:ext cx="8849801" cy="3720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AUC: 0,751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</a:rPr>
              <a:t>p</a:t>
            </a:r>
            <a:r>
              <a:rPr lang="pt-BR" sz="2000" dirty="0">
                <a:solidFill>
                  <a:schemeClr val="tx1"/>
                </a:solidFill>
              </a:rPr>
              <a:t>  = 0,001</a:t>
            </a:r>
          </a:p>
        </p:txBody>
      </p:sp>
    </p:spTree>
    <p:extLst>
      <p:ext uri="{BB962C8B-B14F-4D97-AF65-F5344CB8AC3E}">
        <p14:creationId xmlns:p14="http://schemas.microsoft.com/office/powerpoint/2010/main" val="543421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2CF7AC6-C260-264D-7496-5B62DC72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" y="3255819"/>
            <a:ext cx="6123711" cy="49067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9094976-791D-1ED9-6720-FCA73CBBA3F1}"/>
              </a:ext>
            </a:extLst>
          </p:cNvPr>
          <p:cNvSpPr/>
          <p:nvPr/>
        </p:nvSpPr>
        <p:spPr>
          <a:xfrm>
            <a:off x="4080610" y="3643746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</a:rPr>
              <a:t>p</a:t>
            </a:r>
            <a:r>
              <a:rPr lang="pt-BR" sz="2000" dirty="0">
                <a:solidFill>
                  <a:schemeClr val="tx1"/>
                </a:solidFill>
              </a:rPr>
              <a:t>  = 0,003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3A91A45-0F86-1171-5350-5B181805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8"/>
          <a:stretch/>
        </p:blipFill>
        <p:spPr>
          <a:xfrm>
            <a:off x="6129970" y="3255817"/>
            <a:ext cx="6068093" cy="490675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E40C958-23FD-5703-C396-DD843CA18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8031" y="3255817"/>
            <a:ext cx="6123709" cy="490675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FABD7B9-5586-C3EE-6F57-0773C6B3271E}"/>
              </a:ext>
            </a:extLst>
          </p:cNvPr>
          <p:cNvSpPr/>
          <p:nvPr/>
        </p:nvSpPr>
        <p:spPr>
          <a:xfrm>
            <a:off x="10204321" y="3669817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</a:rPr>
              <a:t>p</a:t>
            </a:r>
            <a:r>
              <a:rPr lang="pt-BR" sz="2000" dirty="0">
                <a:solidFill>
                  <a:schemeClr val="tx1"/>
                </a:solidFill>
              </a:rPr>
              <a:t>  = 0,002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9D899A-FD95-347A-88F9-C4D62A0589FF}"/>
              </a:ext>
            </a:extLst>
          </p:cNvPr>
          <p:cNvSpPr/>
          <p:nvPr/>
        </p:nvSpPr>
        <p:spPr>
          <a:xfrm>
            <a:off x="16438866" y="3669817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</a:rPr>
              <a:t>p</a:t>
            </a:r>
            <a:r>
              <a:rPr lang="pt-BR" sz="2000" dirty="0">
                <a:solidFill>
                  <a:schemeClr val="tx1"/>
                </a:solidFill>
              </a:rPr>
              <a:t>  = 0,002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62072BC-D349-24C9-17E6-81992B2E922A}"/>
              </a:ext>
            </a:extLst>
          </p:cNvPr>
          <p:cNvSpPr/>
          <p:nvPr/>
        </p:nvSpPr>
        <p:spPr>
          <a:xfrm>
            <a:off x="1" y="2538682"/>
            <a:ext cx="6129970" cy="617274"/>
          </a:xfrm>
          <a:prstGeom prst="roundRect">
            <a:avLst/>
          </a:prstGeom>
          <a:solidFill>
            <a:srgbClr val="7A8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Sobrevida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global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79BD940-15CD-520E-1125-469007D889E2}"/>
              </a:ext>
            </a:extLst>
          </p:cNvPr>
          <p:cNvSpPr/>
          <p:nvPr/>
        </p:nvSpPr>
        <p:spPr>
          <a:xfrm>
            <a:off x="6234545" y="2538682"/>
            <a:ext cx="5909631" cy="617274"/>
          </a:xfrm>
          <a:prstGeom prst="roundRect">
            <a:avLst/>
          </a:prstGeom>
          <a:solidFill>
            <a:srgbClr val="7A8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Sobrevida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pós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-ICI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0E211D8-7F81-EDF3-9294-6D083FACE938}"/>
              </a:ext>
            </a:extLst>
          </p:cNvPr>
          <p:cNvSpPr/>
          <p:nvPr/>
        </p:nvSpPr>
        <p:spPr>
          <a:xfrm>
            <a:off x="12241161" y="2538682"/>
            <a:ext cx="6040579" cy="617274"/>
          </a:xfrm>
          <a:prstGeom prst="roundRect">
            <a:avLst/>
          </a:prstGeom>
          <a:solidFill>
            <a:srgbClr val="7A8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Sobrevida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livre de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progressão</a:t>
            </a:r>
            <a:endParaRPr lang="en-US" sz="2800" b="1" i="0" dirty="0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5DD73C-C00F-1D72-1D3B-C74493F15325}"/>
              </a:ext>
            </a:extLst>
          </p:cNvPr>
          <p:cNvSpPr/>
          <p:nvPr/>
        </p:nvSpPr>
        <p:spPr>
          <a:xfrm>
            <a:off x="4080610" y="5709195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Alto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E3BFB6-5B4B-C775-1A45-370A7EBBA291}"/>
              </a:ext>
            </a:extLst>
          </p:cNvPr>
          <p:cNvSpPr/>
          <p:nvPr/>
        </p:nvSpPr>
        <p:spPr>
          <a:xfrm>
            <a:off x="2882504" y="6757414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Baixo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06C7086-3598-DDF0-D97B-5BD60FF58DC1}"/>
              </a:ext>
            </a:extLst>
          </p:cNvPr>
          <p:cNvSpPr/>
          <p:nvPr/>
        </p:nvSpPr>
        <p:spPr>
          <a:xfrm>
            <a:off x="10204321" y="5559255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Alto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5A37002-0FE8-E43B-D82C-739E17DB80DD}"/>
              </a:ext>
            </a:extLst>
          </p:cNvPr>
          <p:cNvSpPr/>
          <p:nvPr/>
        </p:nvSpPr>
        <p:spPr>
          <a:xfrm>
            <a:off x="16270880" y="5592864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Alto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73EA2D-D4F4-9B61-D624-1B9E432A826C}"/>
              </a:ext>
            </a:extLst>
          </p:cNvPr>
          <p:cNvSpPr/>
          <p:nvPr/>
        </p:nvSpPr>
        <p:spPr>
          <a:xfrm>
            <a:off x="9913598" y="6503030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Baixo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9F1D0E3-5C5B-AA3B-417B-2D287FA17399}"/>
              </a:ext>
            </a:extLst>
          </p:cNvPr>
          <p:cNvSpPr/>
          <p:nvPr/>
        </p:nvSpPr>
        <p:spPr>
          <a:xfrm>
            <a:off x="16023255" y="6607396"/>
            <a:ext cx="2327563" cy="3569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Baixo</a:t>
            </a:r>
          </a:p>
        </p:txBody>
      </p:sp>
    </p:spTree>
    <p:extLst>
      <p:ext uri="{BB962C8B-B14F-4D97-AF65-F5344CB8AC3E}">
        <p14:creationId xmlns:p14="http://schemas.microsoft.com/office/powerpoint/2010/main" val="1275087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A0D0F5E-3049-949B-1206-47ECA94F3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337" y="2847319"/>
            <a:ext cx="14367325" cy="53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88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Perspectivas futuras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1030" name="Picture 6" descr="Person holding business report and calculator, flat icon of accountant  6368102 Vector Art at Vecteezy">
            <a:extLst>
              <a:ext uri="{FF2B5EF4-FFF2-40B4-BE49-F238E27FC236}">
                <a16:creationId xmlns:a16="http://schemas.microsoft.com/office/drawing/2014/main" id="{DAAAA1B7-52BA-1670-453D-830DA7CA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820" y="2924203"/>
            <a:ext cx="5904486" cy="59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pulação - ícones de pessoas grátis">
            <a:extLst>
              <a:ext uri="{FF2B5EF4-FFF2-40B4-BE49-F238E27FC236}">
                <a16:creationId xmlns:a16="http://schemas.microsoft.com/office/drawing/2014/main" id="{C7825ADC-44B5-41D8-047B-1C538F16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3" y="3319119"/>
            <a:ext cx="4929351" cy="49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014BDB-76E2-634C-6416-19039D55D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744" y="2955735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6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Agradecimentos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8FCE3CF-0D9B-217C-1A0D-BC39BA8925ED}"/>
              </a:ext>
            </a:extLst>
          </p:cNvPr>
          <p:cNvSpPr txBox="1"/>
          <p:nvPr/>
        </p:nvSpPr>
        <p:spPr>
          <a:xfrm>
            <a:off x="0" y="1631188"/>
            <a:ext cx="8160327" cy="766167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Franklin Gothic Book" panose="020B0503020102020204" pitchFamily="34" charset="0"/>
                <a:ea typeface="Calibri" panose="020F0502020204030204" pitchFamily="34" charset="0"/>
              </a:rPr>
              <a:t>Financiamento</a:t>
            </a:r>
          </a:p>
          <a:p>
            <a:pPr marL="342900" indent="-342900" algn="just">
              <a:buAutoNum type="arabicPeriod"/>
            </a:pP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Hospital de Câncer de Barretos</a:t>
            </a:r>
          </a:p>
          <a:p>
            <a:pPr marL="342900" indent="-342900" algn="just">
              <a:buAutoNum type="arabicPeriod"/>
            </a:pP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FAPESP - 19/07111-9</a:t>
            </a:r>
          </a:p>
          <a:p>
            <a:pPr marL="342900" indent="-342900" algn="just">
              <a:buAutoNum type="arabicPeriod"/>
            </a:pP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Grupo Brasileiro de Melanoma</a:t>
            </a:r>
          </a:p>
          <a:p>
            <a:pPr algn="just"/>
            <a:endParaRPr lang="pt-BR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400" b="1" dirty="0">
                <a:latin typeface="Franklin Gothic Book" panose="020B0503020102020204" pitchFamily="34" charset="0"/>
                <a:ea typeface="Calibri" panose="020F0502020204030204" pitchFamily="34" charset="0"/>
              </a:rPr>
              <a:t>Agradecimentos</a:t>
            </a:r>
          </a:p>
          <a:p>
            <a:pPr algn="just"/>
            <a:r>
              <a:rPr lang="pt-BR" sz="2400" i="1" dirty="0">
                <a:latin typeface="Franklin Gothic Book" panose="020B0503020102020204" pitchFamily="34" charset="0"/>
                <a:ea typeface="Calibri" panose="020F0502020204030204" pitchFamily="34" charset="0"/>
              </a:rPr>
              <a:t>Orientadores</a:t>
            </a: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: </a:t>
            </a:r>
            <a:r>
              <a:rPr lang="pt-BR" sz="2400" dirty="0" err="1">
                <a:latin typeface="Franklin Gothic Book" panose="020B0503020102020204" pitchFamily="34" charset="0"/>
                <a:ea typeface="Calibri" panose="020F0502020204030204" pitchFamily="34" charset="0"/>
              </a:rPr>
              <a:t>Lidia</a:t>
            </a: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Maria </a:t>
            </a:r>
            <a:r>
              <a:rPr lang="pt-BR" sz="2400" dirty="0" err="1">
                <a:latin typeface="Franklin Gothic Book" panose="020B0503020102020204" pitchFamily="34" charset="0"/>
                <a:ea typeface="Calibri" panose="020F0502020204030204" pitchFamily="34" charset="0"/>
              </a:rPr>
              <a:t>Rebolho</a:t>
            </a: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Batista Arantes</a:t>
            </a: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                       Vinicius de Lima </a:t>
            </a:r>
            <a:r>
              <a:rPr lang="pt-BR" sz="2400" dirty="0" err="1">
                <a:latin typeface="Franklin Gothic Book" panose="020B0503020102020204" pitchFamily="34" charset="0"/>
                <a:ea typeface="Calibri" panose="020F0502020204030204" pitchFamily="34" charset="0"/>
              </a:rPr>
              <a:t>Vazquez</a:t>
            </a:r>
            <a:endParaRPr lang="pt-BR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                       Daniele Moraes Losada</a:t>
            </a:r>
          </a:p>
          <a:p>
            <a:pPr algn="just"/>
            <a:endParaRPr lang="pt-BR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400" i="1" dirty="0">
                <a:latin typeface="Franklin Gothic Book" panose="020B0503020102020204" pitchFamily="34" charset="0"/>
                <a:ea typeface="Calibri" panose="020F0502020204030204" pitchFamily="34" charset="0"/>
              </a:rPr>
              <a:t>Departamento de patologia</a:t>
            </a: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: Patrícia Marconi</a:t>
            </a: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                                                Filipe Mateus Gonçalves</a:t>
            </a: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                                                </a:t>
            </a:r>
            <a:r>
              <a:rPr lang="pt-BR" sz="2400" dirty="0" err="1">
                <a:latin typeface="Franklin Gothic Book" panose="020B0503020102020204" pitchFamily="34" charset="0"/>
                <a:ea typeface="Calibri" panose="020F0502020204030204" pitchFamily="34" charset="0"/>
              </a:rPr>
              <a:t>Jakeline</a:t>
            </a:r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 D. S. de Angelino</a:t>
            </a:r>
          </a:p>
          <a:p>
            <a:pPr algn="just"/>
            <a:endParaRPr lang="pt-BR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Grupo de pesquisa em </a:t>
            </a:r>
            <a:r>
              <a:rPr lang="pt-BR" sz="2400" dirty="0" err="1">
                <a:latin typeface="Franklin Gothic Book" panose="020B0503020102020204" pitchFamily="34" charset="0"/>
                <a:ea typeface="Calibri" panose="020F0502020204030204" pitchFamily="34" charset="0"/>
              </a:rPr>
              <a:t>imuno-oncologia</a:t>
            </a:r>
            <a:endParaRPr lang="pt-BR" sz="2400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Grupo de pesquisa em melanoma</a:t>
            </a: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Instituto de Ensino e Pesquisa</a:t>
            </a: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Centro de Pesquisa em Oncologia Molecular</a:t>
            </a:r>
          </a:p>
          <a:p>
            <a:pPr algn="just"/>
            <a:r>
              <a:rPr lang="pt-BR" sz="2400" dirty="0">
                <a:latin typeface="Franklin Gothic Book" panose="020B0503020102020204" pitchFamily="34" charset="0"/>
                <a:ea typeface="Calibri" panose="020F0502020204030204" pitchFamily="34" charset="0"/>
              </a:rPr>
              <a:t>Programa de Pós-Graduação em Oncologia Molecular</a:t>
            </a:r>
          </a:p>
        </p:txBody>
      </p:sp>
      <p:pic>
        <p:nvPicPr>
          <p:cNvPr id="7" name="Imagem 6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659AEAE5-50EF-A2E3-4476-64042026F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42479" r="12595" b="11718"/>
          <a:stretch/>
        </p:blipFill>
        <p:spPr>
          <a:xfrm>
            <a:off x="7952508" y="2892525"/>
            <a:ext cx="9791102" cy="45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Afirmo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0D886D-75BF-BAEC-D116-E37EDCC46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548" y="1930400"/>
            <a:ext cx="12198870" cy="7642667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841" y="8832000"/>
            <a:ext cx="4826577" cy="621311"/>
          </a:xfrm>
        </p:spPr>
        <p:txBody>
          <a:bodyPr/>
          <a:lstStyle/>
          <a:p>
            <a:r>
              <a:rPr lang="pt-BR" dirty="0"/>
              <a:t>Estimativa anual: 8.980 casos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64AA83-7290-4B86-A09D-C379D60F7A4C}"/>
              </a:ext>
            </a:extLst>
          </p:cNvPr>
          <p:cNvSpPr txBox="1"/>
          <p:nvPr/>
        </p:nvSpPr>
        <p:spPr>
          <a:xfrm>
            <a:off x="0" y="9130145"/>
            <a:ext cx="322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Franklin Gothic Book" panose="020B0503020102020204" pitchFamily="34" charset="0"/>
              </a:rPr>
              <a:t>INCA,2023</a:t>
            </a:r>
          </a:p>
          <a:p>
            <a:r>
              <a:rPr lang="pt-BR" dirty="0" err="1">
                <a:latin typeface="Franklin Gothic Book" panose="020B0503020102020204" pitchFamily="34" charset="0"/>
              </a:rPr>
              <a:t>Waseh</a:t>
            </a:r>
            <a:r>
              <a:rPr lang="pt-BR" dirty="0">
                <a:latin typeface="Franklin Gothic Book" panose="020B0503020102020204" pitchFamily="34" charset="0"/>
              </a:rPr>
              <a:t> &amp; Lee. </a:t>
            </a:r>
            <a:r>
              <a:rPr lang="pt-BR" b="1" dirty="0">
                <a:latin typeface="Franklin Gothic Book" panose="020B0503020102020204" pitchFamily="34" charset="0"/>
              </a:rPr>
              <a:t>Front Med</a:t>
            </a:r>
            <a:r>
              <a:rPr lang="pt-BR" dirty="0">
                <a:latin typeface="Franklin Gothic Book" panose="020B0503020102020204" pitchFamily="34" charset="0"/>
              </a:rPr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2729277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64AA83-7290-4B86-A09D-C379D60F7A4C}"/>
              </a:ext>
            </a:extLst>
          </p:cNvPr>
          <p:cNvSpPr txBox="1"/>
          <p:nvPr/>
        </p:nvSpPr>
        <p:spPr>
          <a:xfrm>
            <a:off x="0" y="9268645"/>
            <a:ext cx="347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Garbe</a:t>
            </a:r>
            <a:r>
              <a:rPr lang="en-US" dirty="0">
                <a:latin typeface="Franklin Gothic Book" panose="020B0503020102020204" pitchFamily="34" charset="0"/>
              </a:rPr>
              <a:t> et al., </a:t>
            </a:r>
            <a:r>
              <a:rPr lang="en-US" b="1" dirty="0" err="1">
                <a:latin typeface="Franklin Gothic Book" panose="020B0503020102020204" pitchFamily="34" charset="0"/>
              </a:rPr>
              <a:t>Eur</a:t>
            </a:r>
            <a:r>
              <a:rPr lang="en-US" b="1" dirty="0">
                <a:latin typeface="Franklin Gothic Book" panose="020B0503020102020204" pitchFamily="34" charset="0"/>
              </a:rPr>
              <a:t> J Cancer</a:t>
            </a:r>
            <a:r>
              <a:rPr lang="en-US" dirty="0">
                <a:latin typeface="Franklin Gothic Book" panose="020B0503020102020204" pitchFamily="34" charset="0"/>
              </a:rPr>
              <a:t>., 2022b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3C4A78-812F-E983-A106-27371E134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6666" r="21471" b="8235"/>
          <a:stretch/>
        </p:blipFill>
        <p:spPr>
          <a:xfrm>
            <a:off x="4769232" y="1930400"/>
            <a:ext cx="8825735" cy="74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3" descr="Immunotherapy in melanoma: Recent advances and future directions -  ScienceDirect">
            <a:extLst>
              <a:ext uri="{FF2B5EF4-FFF2-40B4-BE49-F238E27FC236}">
                <a16:creationId xmlns:a16="http://schemas.microsoft.com/office/drawing/2014/main" id="{AED6798A-D052-9E1E-F890-04791D7A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44" y="1930400"/>
            <a:ext cx="9741874" cy="73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F9D457-A49C-2037-E178-835E7414E069}"/>
              </a:ext>
            </a:extLst>
          </p:cNvPr>
          <p:cNvSpPr txBox="1"/>
          <p:nvPr/>
        </p:nvSpPr>
        <p:spPr>
          <a:xfrm>
            <a:off x="4303014" y="9117842"/>
            <a:ext cx="5500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Franklin Gothic Book" panose="020B0503020102020204" pitchFamily="34" charset="0"/>
              </a:rPr>
              <a:t>Imagem</a:t>
            </a:r>
            <a:r>
              <a:rPr lang="en-US" sz="1400" dirty="0">
                <a:latin typeface="Franklin Gothic Book" panose="020B0503020102020204" pitchFamily="34" charset="0"/>
              </a:rPr>
              <a:t>: FRANLIN et al., </a:t>
            </a:r>
            <a:r>
              <a:rPr lang="en-US" sz="1400" b="1" dirty="0">
                <a:latin typeface="Franklin Gothic Book" panose="020B0503020102020204" pitchFamily="34" charset="0"/>
              </a:rPr>
              <a:t>European Journal of Surgical Oncology</a:t>
            </a:r>
            <a:r>
              <a:rPr lang="en-US" sz="1400" dirty="0">
                <a:latin typeface="Franklin Gothic Book" panose="020B0503020102020204" pitchFamily="34" charset="0"/>
              </a:rPr>
              <a:t>., 2017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5424228-C1EB-6177-35DB-F3EFFB410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830" y="1930400"/>
            <a:ext cx="7883220" cy="667112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F0D9A1-56A3-32EF-AADE-BC7CC87C646C}"/>
              </a:ext>
            </a:extLst>
          </p:cNvPr>
          <p:cNvSpPr txBox="1"/>
          <p:nvPr/>
        </p:nvSpPr>
        <p:spPr>
          <a:xfrm>
            <a:off x="0" y="9321820"/>
            <a:ext cx="328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Rubatto</a:t>
            </a:r>
            <a:r>
              <a:rPr lang="en-US" dirty="0">
                <a:latin typeface="Franklin Gothic Book" panose="020B0503020102020204" pitchFamily="34" charset="0"/>
              </a:rPr>
              <a:t> et al., </a:t>
            </a:r>
            <a:r>
              <a:rPr lang="en-US" b="1" dirty="0" err="1">
                <a:latin typeface="Franklin Gothic Book" panose="020B0503020102020204" pitchFamily="34" charset="0"/>
              </a:rPr>
              <a:t>Fron</a:t>
            </a:r>
            <a:r>
              <a:rPr lang="en-US" b="1" dirty="0">
                <a:latin typeface="Franklin Gothic Book" panose="020B0503020102020204" pitchFamily="34" charset="0"/>
              </a:rPr>
              <a:t> Med</a:t>
            </a:r>
            <a:r>
              <a:rPr lang="en-US" dirty="0">
                <a:latin typeface="Franklin Gothic Book" panose="020B0503020102020204" pitchFamily="34" charset="0"/>
              </a:rPr>
              <a:t>., 2022.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40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A1A7E6-A98B-3BE6-DC1F-65D4F2CEC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/>
          <a:stretch/>
        </p:blipFill>
        <p:spPr>
          <a:xfrm>
            <a:off x="1709609" y="2336037"/>
            <a:ext cx="14464946" cy="72010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B1B7F16-A2A8-4B3A-E739-47C9F4D84163}"/>
              </a:ext>
            </a:extLst>
          </p:cNvPr>
          <p:cNvSpPr txBox="1"/>
          <p:nvPr/>
        </p:nvSpPr>
        <p:spPr>
          <a:xfrm>
            <a:off x="0" y="9321820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PAVLICK et </a:t>
            </a:r>
            <a:r>
              <a:rPr lang="en-US" dirty="0" err="1">
                <a:latin typeface="Franklin Gothic Book" panose="020B0503020102020204" pitchFamily="34" charset="0"/>
              </a:rPr>
              <a:t>al.</a:t>
            </a:r>
            <a:r>
              <a:rPr lang="en-US" b="1" dirty="0" err="1">
                <a:latin typeface="Franklin Gothic Book" panose="020B0503020102020204" pitchFamily="34" charset="0"/>
              </a:rPr>
              <a:t>J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Immunother</a:t>
            </a:r>
            <a:r>
              <a:rPr lang="en-US" b="1" dirty="0">
                <a:latin typeface="Franklin Gothic Book" panose="020B0503020102020204" pitchFamily="34" charset="0"/>
              </a:rPr>
              <a:t> Cancer</a:t>
            </a:r>
            <a:r>
              <a:rPr lang="en-US" dirty="0">
                <a:latin typeface="Franklin Gothic Book" panose="020B0503020102020204" pitchFamily="34" charset="0"/>
              </a:rPr>
              <a:t>, 2023.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What is a biomarker | Know Your Biomarker">
            <a:extLst>
              <a:ext uri="{FF2B5EF4-FFF2-40B4-BE49-F238E27FC236}">
                <a16:creationId xmlns:a16="http://schemas.microsoft.com/office/drawing/2014/main" id="{F76594A5-A138-E209-AC2B-4626A1F4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37" y="874967"/>
            <a:ext cx="1730681" cy="17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9D1C255-7511-E9A3-7724-A9ABA46E962A}"/>
              </a:ext>
            </a:extLst>
          </p:cNvPr>
          <p:cNvSpPr txBox="1"/>
          <p:nvPr/>
        </p:nvSpPr>
        <p:spPr>
          <a:xfrm>
            <a:off x="2104613" y="7950963"/>
            <a:ext cx="3031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Franklin Gothic Book" panose="020B0503020102020204" pitchFamily="34" charset="0"/>
              </a:rPr>
              <a:t>Respondendor</a:t>
            </a:r>
            <a:endParaRPr lang="en-U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FDDC59-23EA-7155-D401-3806D5555FF0}"/>
              </a:ext>
            </a:extLst>
          </p:cNvPr>
          <p:cNvSpPr txBox="1"/>
          <p:nvPr/>
        </p:nvSpPr>
        <p:spPr>
          <a:xfrm>
            <a:off x="12843036" y="2336037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Franklin Gothic Book" panose="020B0503020102020204" pitchFamily="34" charset="0"/>
              </a:rPr>
              <a:t>Não</a:t>
            </a:r>
            <a:r>
              <a:rPr lang="en-US" sz="3600" dirty="0">
                <a:latin typeface="Franklin Gothic Book" panose="020B0503020102020204" pitchFamily="34" charset="0"/>
              </a:rPr>
              <a:t> </a:t>
            </a:r>
            <a:r>
              <a:rPr lang="en-US" sz="3600" dirty="0" err="1">
                <a:latin typeface="Franklin Gothic Book" panose="020B0503020102020204" pitchFamily="34" charset="0"/>
              </a:rPr>
              <a:t>respondendor</a:t>
            </a:r>
            <a:endParaRPr lang="en-U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ADAECE-0656-E010-B330-6019DDE5CA5C}"/>
              </a:ext>
            </a:extLst>
          </p:cNvPr>
          <p:cNvSpPr txBox="1"/>
          <p:nvPr/>
        </p:nvSpPr>
        <p:spPr>
          <a:xfrm>
            <a:off x="6152280" y="4622738"/>
            <a:ext cx="5579604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Franklin Gothic Book" panose="020B0503020102020204" pitchFamily="34" charset="0"/>
              </a:rPr>
              <a:t>30 – 50% dos </a:t>
            </a:r>
            <a:r>
              <a:rPr lang="en-US" sz="4000" b="1" dirty="0" err="1">
                <a:latin typeface="Franklin Gothic Book" panose="020B0503020102020204" pitchFamily="34" charset="0"/>
              </a:rPr>
              <a:t>pacientes</a:t>
            </a:r>
            <a:r>
              <a:rPr lang="en-US" sz="4000" b="1" dirty="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25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A1A7E6-A98B-3BE6-DC1F-65D4F2CEC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/>
          <a:stretch/>
        </p:blipFill>
        <p:spPr>
          <a:xfrm>
            <a:off x="1709609" y="2336037"/>
            <a:ext cx="14464946" cy="72010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B1B7F16-A2A8-4B3A-E739-47C9F4D84163}"/>
              </a:ext>
            </a:extLst>
          </p:cNvPr>
          <p:cNvSpPr txBox="1"/>
          <p:nvPr/>
        </p:nvSpPr>
        <p:spPr>
          <a:xfrm>
            <a:off x="0" y="9321820"/>
            <a:ext cx="4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PAVLICK et </a:t>
            </a:r>
            <a:r>
              <a:rPr lang="en-US" dirty="0" err="1">
                <a:latin typeface="Franklin Gothic Book" panose="020B0503020102020204" pitchFamily="34" charset="0"/>
              </a:rPr>
              <a:t>al.</a:t>
            </a:r>
            <a:r>
              <a:rPr lang="en-US" b="1" dirty="0" err="1">
                <a:latin typeface="Franklin Gothic Book" panose="020B0503020102020204" pitchFamily="34" charset="0"/>
              </a:rPr>
              <a:t>J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Immunother</a:t>
            </a:r>
            <a:r>
              <a:rPr lang="en-US" b="1" dirty="0">
                <a:latin typeface="Franklin Gothic Book" panose="020B0503020102020204" pitchFamily="34" charset="0"/>
              </a:rPr>
              <a:t> Cancer</a:t>
            </a:r>
            <a:r>
              <a:rPr lang="en-US" dirty="0">
                <a:latin typeface="Franklin Gothic Book" panose="020B0503020102020204" pitchFamily="34" charset="0"/>
              </a:rPr>
              <a:t>, 2023. 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What is a biomarker | Know Your Biomarker">
            <a:extLst>
              <a:ext uri="{FF2B5EF4-FFF2-40B4-BE49-F238E27FC236}">
                <a16:creationId xmlns:a16="http://schemas.microsoft.com/office/drawing/2014/main" id="{F76594A5-A138-E209-AC2B-4626A1F4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37" y="874967"/>
            <a:ext cx="1730681" cy="17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9D1C255-7511-E9A3-7724-A9ABA46E962A}"/>
              </a:ext>
            </a:extLst>
          </p:cNvPr>
          <p:cNvSpPr txBox="1"/>
          <p:nvPr/>
        </p:nvSpPr>
        <p:spPr>
          <a:xfrm>
            <a:off x="2104613" y="7950963"/>
            <a:ext cx="3031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Franklin Gothic Book" panose="020B0503020102020204" pitchFamily="34" charset="0"/>
              </a:rPr>
              <a:t>Respondendor</a:t>
            </a:r>
            <a:endParaRPr lang="en-US" sz="3600" b="1" dirty="0">
              <a:latin typeface="Franklin Gothic Book" panose="020B0503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FDDC59-23EA-7155-D401-3806D5555FF0}"/>
              </a:ext>
            </a:extLst>
          </p:cNvPr>
          <p:cNvSpPr txBox="1"/>
          <p:nvPr/>
        </p:nvSpPr>
        <p:spPr>
          <a:xfrm>
            <a:off x="12843036" y="2336037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Franklin Gothic Book" panose="020B0503020102020204" pitchFamily="34" charset="0"/>
              </a:rPr>
              <a:t>Não</a:t>
            </a:r>
            <a:r>
              <a:rPr lang="en-US" sz="3600" dirty="0">
                <a:latin typeface="Franklin Gothic Book" panose="020B0503020102020204" pitchFamily="34" charset="0"/>
              </a:rPr>
              <a:t> </a:t>
            </a:r>
            <a:r>
              <a:rPr lang="en-US" sz="3600" dirty="0" err="1">
                <a:latin typeface="Franklin Gothic Book" panose="020B0503020102020204" pitchFamily="34" charset="0"/>
              </a:rPr>
              <a:t>respondendor</a:t>
            </a:r>
            <a:endParaRPr lang="en-US" sz="3600" b="1" dirty="0">
              <a:latin typeface="Franklin Gothic Book" panose="020B05030201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A054C6-9614-23B0-DA9C-457538F24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868" y="3945296"/>
            <a:ext cx="12149587" cy="27879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8ADAECE-0656-E010-B330-6019DDE5CA5C}"/>
              </a:ext>
            </a:extLst>
          </p:cNvPr>
          <p:cNvSpPr txBox="1"/>
          <p:nvPr/>
        </p:nvSpPr>
        <p:spPr>
          <a:xfrm>
            <a:off x="11558657" y="6379334"/>
            <a:ext cx="6729343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Franklin Gothic Book" panose="020B0503020102020204" pitchFamily="34" charset="0"/>
              </a:rPr>
              <a:t>Não</a:t>
            </a:r>
            <a:r>
              <a:rPr lang="en-US" sz="4000" b="1" dirty="0">
                <a:latin typeface="Franklin Gothic Book" panose="020B0503020102020204" pitchFamily="34" charset="0"/>
              </a:rPr>
              <a:t> </a:t>
            </a:r>
            <a:r>
              <a:rPr lang="en-US" sz="4000" b="1" dirty="0" err="1">
                <a:latin typeface="Franklin Gothic Book" panose="020B0503020102020204" pitchFamily="34" charset="0"/>
              </a:rPr>
              <a:t>há</a:t>
            </a:r>
            <a:r>
              <a:rPr lang="en-US" sz="4000" b="1" dirty="0">
                <a:latin typeface="Franklin Gothic Book" panose="020B0503020102020204" pitchFamily="34" charset="0"/>
              </a:rPr>
              <a:t> </a:t>
            </a:r>
            <a:r>
              <a:rPr lang="en-US" sz="4000" b="1" dirty="0" err="1">
                <a:latin typeface="Franklin Gothic Book" panose="020B0503020102020204" pitchFamily="34" charset="0"/>
              </a:rPr>
              <a:t>biomarcador</a:t>
            </a:r>
            <a:r>
              <a:rPr lang="en-US" sz="4000" b="1" dirty="0">
                <a:latin typeface="Franklin Gothic Book" panose="020B0503020102020204" pitchFamily="34" charset="0"/>
              </a:rPr>
              <a:t> </a:t>
            </a:r>
            <a:r>
              <a:rPr lang="en-US" sz="4000" b="1" dirty="0" err="1">
                <a:latin typeface="Franklin Gothic Book" panose="020B0503020102020204" pitchFamily="34" charset="0"/>
              </a:rPr>
              <a:t>aprovado</a:t>
            </a:r>
            <a:endParaRPr lang="en-US" sz="4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20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628412-AAF8-F839-B68E-BEDF71F633B7}"/>
              </a:ext>
            </a:extLst>
          </p:cNvPr>
          <p:cNvSpPr txBox="1"/>
          <p:nvPr/>
        </p:nvSpPr>
        <p:spPr>
          <a:xfrm>
            <a:off x="391299" y="4343281"/>
            <a:ext cx="17505401" cy="1600438"/>
          </a:xfrm>
          <a:prstGeom prst="roundRect">
            <a:avLst/>
          </a:prstGeom>
          <a:solidFill>
            <a:srgbClr val="2B306F"/>
          </a:solidFill>
          <a:ln>
            <a:solidFill>
              <a:srgbClr val="2B30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Identificar biomarcadores </a:t>
            </a:r>
            <a:r>
              <a:rPr lang="pt-BR" sz="44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clinicopatológicos</a:t>
            </a:r>
            <a:r>
              <a:rPr lang="pt-BR" sz="44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com potencial valor preditivo de resposta à imunoterapia em pacientes com melanoma</a:t>
            </a:r>
          </a:p>
        </p:txBody>
      </p:sp>
    </p:spTree>
    <p:extLst>
      <p:ext uri="{BB962C8B-B14F-4D97-AF65-F5344CB8AC3E}">
        <p14:creationId xmlns:p14="http://schemas.microsoft.com/office/powerpoint/2010/main" val="1887362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0C21960-30E4-E9FD-FD2E-BCF58946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20" y="1930400"/>
            <a:ext cx="14112560" cy="7439180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6EAC430-EBC7-BFDF-0AEE-C5CD589AB5C0}"/>
              </a:ext>
            </a:extLst>
          </p:cNvPr>
          <p:cNvSpPr/>
          <p:nvPr/>
        </p:nvSpPr>
        <p:spPr>
          <a:xfrm>
            <a:off x="215453" y="8752306"/>
            <a:ext cx="2232000" cy="617274"/>
          </a:xfrm>
          <a:prstGeom prst="roundRect">
            <a:avLst/>
          </a:prstGeom>
          <a:solidFill>
            <a:srgbClr val="7A8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Comitê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de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Ética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em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Pesquisa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 (1772/2019)</a:t>
            </a:r>
          </a:p>
        </p:txBody>
      </p:sp>
    </p:spTree>
    <p:extLst>
      <p:ext uri="{BB962C8B-B14F-4D97-AF65-F5344CB8AC3E}">
        <p14:creationId xmlns:p14="http://schemas.microsoft.com/office/powerpoint/2010/main" val="176304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0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1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2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5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3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5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6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7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8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9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Props1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61A52C4C-A0B6-4825-BAF9-AF9ABBA738BB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173DF30B-052E-4CC5-ADBB-DF568704F43F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5B969DDE-4FEF-4606-8506-19A1254B0CD6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1E1C52DA-DF1A-49D0-8BDC-40DE4E5918BE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EF361BA7-E401-4D51-8A15-B0541466328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5BB3C0D0-4FB5-4670-926C-5923F3BD54F8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CA6140B0-6C21-439C-854A-4DB3B4DDC058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E7B307BE-41CD-4555-B182-C0A2DE823248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DF82C1C9-0480-4B5F-8A53-A4A2F1A8AA04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3E2E0701-FB34-4D53-9107-171346ED7E0C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80B8AB77-B6A6-4395-82AC-970F0C10475B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593A71D7-C130-4DAB-9AF3-7071859B4906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C4978713-E103-402C-9A34-A6F1B79A01B6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792ED7BC-CA62-49AA-B12E-563017EF5B0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78EC209A-1010-4ADB-990B-EE723A5ACBF0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D44670FE-7A2D-4525-9659-72C4F4559050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4821</TotalTime>
  <Words>399</Words>
  <Application>Microsoft Office PowerPoint</Application>
  <PresentationFormat>Personalizar</PresentationFormat>
  <Paragraphs>105</Paragraphs>
  <Slides>19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 Bold</vt:lpstr>
      <vt:lpstr>Franklin Gothic Book</vt:lpstr>
      <vt:lpstr>Congresso de Patologia</vt:lpstr>
      <vt:lpstr>PREDICTIVE CLINICOPATHOLOGICAL BIOMARKERS OF RESPONSE TO ANTI-PD-1 IMMUNOTHERAPY IN MELANOMA: A PROPOSITION OF A NOMOGRAM MODEL</vt:lpstr>
      <vt:lpstr>Declaração de Conflito de Interesse</vt:lpstr>
      <vt:lpstr>Introdução</vt:lpstr>
      <vt:lpstr>Introdução</vt:lpstr>
      <vt:lpstr>Introdução</vt:lpstr>
      <vt:lpstr>Introdução</vt:lpstr>
      <vt:lpstr>Introdução</vt:lpstr>
      <vt:lpstr>Objetivos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Conclusão</vt:lpstr>
      <vt:lpstr>Perspectivas futuras</vt:lpstr>
      <vt:lpstr>Agradecimentos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Vinícius Gonçalves de Souza</cp:lastModifiedBy>
  <cp:revision>19</cp:revision>
  <dcterms:created xsi:type="dcterms:W3CDTF">2024-02-22T18:43:09Z</dcterms:created>
  <dcterms:modified xsi:type="dcterms:W3CDTF">2024-05-31T23:32:58Z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